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4"/>
  </p:notesMasterIdLst>
  <p:handoutMasterIdLst>
    <p:handoutMasterId r:id="rId25"/>
  </p:handoutMasterIdLst>
  <p:sldIdLst>
    <p:sldId id="260" r:id="rId6"/>
    <p:sldId id="257" r:id="rId7"/>
    <p:sldId id="302" r:id="rId8"/>
    <p:sldId id="285" r:id="rId9"/>
    <p:sldId id="261" r:id="rId10"/>
    <p:sldId id="300" r:id="rId11"/>
    <p:sldId id="299" r:id="rId12"/>
    <p:sldId id="367" r:id="rId13"/>
    <p:sldId id="296" r:id="rId14"/>
    <p:sldId id="297" r:id="rId15"/>
    <p:sldId id="276" r:id="rId16"/>
    <p:sldId id="287" r:id="rId17"/>
    <p:sldId id="283" r:id="rId18"/>
    <p:sldId id="289" r:id="rId19"/>
    <p:sldId id="293" r:id="rId20"/>
    <p:sldId id="292" r:id="rId21"/>
    <p:sldId id="281" r:id="rId22"/>
    <p:sldId id="282" r:id="rId2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9F02122-73B8-7571-F3DE-0DC353D82440}" name="Carswell, Cory" initials="CC" userId="S::Cory.Carswell@ercot.com::c63747d5-e4be-47e4-a834-0d38b13ff3ae" providerId="AD"/>
  <p188:author id="{3A28CD78-C3BD-553F-EDD2-06EF5A4564FC}" name="Skiles, Matthew" initials="SM" userId="S::matthew.skiles@ercot.com::bb9b5f1e-7301-452e-a4f0-46a9b1f017c7" providerId="AD"/>
  <p188:author id="{F4903CAB-6235-07EF-21BE-386ECE4FC92E}" name="Skiles, Matthew" initials="MS" userId="S::Matthew.Skiles@ercot.com::bb9b5f1e-7301-452e-a4f0-46a9b1f017c7" providerId="AD"/>
  <p188:author id="{6B37E3C9-22D4-6B4E-DFF8-857158FA6333}" name="Carswell, Cory" initials="CC" userId="S::cory.carswell@ercot.com::c63747d5-e4be-47e4-a834-0d38b13ff3ae" providerId="AD"/>
  <p188:author id="{47B1B2D5-CBCE-C9A6-CDCE-5D057DF5C4EF}" name="Kersulis, Jonas" initials="KJ" userId="S::Jonas.Kersulis@ercot.com::38ec2a83-12fc-4093-8e16-3ee53b6e0485" providerId="AD"/>
  <p188:author id="{A9D76DD9-9A99-1096-2E66-173483C9F738}" name="King, Ryan" initials="RK" userId="S::Ryan.King@ercot.com::397dfbf6-562d-4090-9673-fd056153c159" providerId="AD"/>
  <p188:author id="{BDCE6EE9-1CA1-56CE-18BB-03C57A759C57}" name="Dave Maggio" initials="DJM" userId="Dave Maggio"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aggio, Dave" initials="MD" lastIdx="4" clrIdx="0">
    <p:extLst>
      <p:ext uri="{19B8F6BF-5375-455C-9EA6-DF929625EA0E}">
        <p15:presenceInfo xmlns:p15="http://schemas.microsoft.com/office/powerpoint/2012/main" userId="S-1-5-21-639947351-343809578-3807592339-4753" providerId="AD"/>
      </p:ext>
    </p:extLst>
  </p:cmAuthor>
  <p:cmAuthor id="2" name="Townsend, Aaron" initials="TA" lastIdx="32" clrIdx="1">
    <p:extLst>
      <p:ext uri="{19B8F6BF-5375-455C-9EA6-DF929625EA0E}">
        <p15:presenceInfo xmlns:p15="http://schemas.microsoft.com/office/powerpoint/2012/main" userId="S-1-5-21-639947351-343809578-3807592339-53395" providerId="AD"/>
      </p:ext>
    </p:extLst>
  </p:cmAuthor>
  <p:cmAuthor id="3" name="Holt, Blake" initials="HB" lastIdx="30" clrIdx="2">
    <p:extLst>
      <p:ext uri="{19B8F6BF-5375-455C-9EA6-DF929625EA0E}">
        <p15:presenceInfo xmlns:p15="http://schemas.microsoft.com/office/powerpoint/2012/main" userId="S-1-5-21-639947351-343809578-3807592339-31793" providerId="AD"/>
      </p:ext>
    </p:extLst>
  </p:cmAuthor>
  <p:cmAuthor id="4" name="Kersulis, Jonas" initials="KJ" lastIdx="1" clrIdx="3">
    <p:extLst>
      <p:ext uri="{19B8F6BF-5375-455C-9EA6-DF929625EA0E}">
        <p15:presenceInfo xmlns:p15="http://schemas.microsoft.com/office/powerpoint/2012/main" userId="S::Jonas.Kersulis@ercot.com::38ec2a83-12fc-4093-8e16-3ee53b6e0485" providerId="AD"/>
      </p:ext>
    </p:extLst>
  </p:cmAuthor>
  <p:cmAuthor id="5" name="djm" initials="djm" lastIdx="1" clrIdx="4">
    <p:extLst>
      <p:ext uri="{19B8F6BF-5375-455C-9EA6-DF929625EA0E}">
        <p15:presenceInfo xmlns:p15="http://schemas.microsoft.com/office/powerpoint/2012/main" userId="dj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6770"/>
    <a:srgbClr val="00AEC7"/>
    <a:srgbClr val="727F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73F186-3ED9-4099-A06D-FAD30C8573BE}" v="3" dt="2026-01-21T22:02:20.7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2004" y="30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kiles, Matthew" userId="bb9b5f1e-7301-452e-a4f0-46a9b1f017c7" providerId="ADAL" clId="{336C2027-35F9-4875-9096-3B289DCA697A}"/>
    <pc:docChg chg="undo redo custSel modSld">
      <pc:chgData name="Skiles, Matthew" userId="bb9b5f1e-7301-452e-a4f0-46a9b1f017c7" providerId="ADAL" clId="{336C2027-35F9-4875-9096-3B289DCA697A}" dt="2026-01-09T01:32:49.130" v="3183" actId="20577"/>
      <pc:docMkLst>
        <pc:docMk/>
      </pc:docMkLst>
      <pc:sldChg chg="modSp mod">
        <pc:chgData name="Skiles, Matthew" userId="bb9b5f1e-7301-452e-a4f0-46a9b1f017c7" providerId="ADAL" clId="{336C2027-35F9-4875-9096-3B289DCA697A}" dt="2026-01-08T21:54:50.849" v="157" actId="13926"/>
        <pc:sldMkLst>
          <pc:docMk/>
          <pc:sldMk cId="1324424397" sldId="261"/>
        </pc:sldMkLst>
        <pc:spChg chg="mod">
          <ac:chgData name="Skiles, Matthew" userId="bb9b5f1e-7301-452e-a4f0-46a9b1f017c7" providerId="ADAL" clId="{336C2027-35F9-4875-9096-3B289DCA697A}" dt="2026-01-08T21:54:50.849" v="157" actId="13926"/>
          <ac:spMkLst>
            <pc:docMk/>
            <pc:sldMk cId="1324424397" sldId="261"/>
            <ac:spMk id="3" creationId="{00000000-0000-0000-0000-000000000000}"/>
          </ac:spMkLst>
        </pc:spChg>
      </pc:sldChg>
      <pc:sldChg chg="modSp mod">
        <pc:chgData name="Skiles, Matthew" userId="bb9b5f1e-7301-452e-a4f0-46a9b1f017c7" providerId="ADAL" clId="{336C2027-35F9-4875-9096-3B289DCA697A}" dt="2026-01-08T22:10:05.301" v="199" actId="13926"/>
        <pc:sldMkLst>
          <pc:docMk/>
          <pc:sldMk cId="1329421053" sldId="276"/>
        </pc:sldMkLst>
        <pc:spChg chg="mod">
          <ac:chgData name="Skiles, Matthew" userId="bb9b5f1e-7301-452e-a4f0-46a9b1f017c7" providerId="ADAL" clId="{336C2027-35F9-4875-9096-3B289DCA697A}" dt="2026-01-08T22:10:05.301" v="199" actId="13926"/>
          <ac:spMkLst>
            <pc:docMk/>
            <pc:sldMk cId="1329421053" sldId="276"/>
            <ac:spMk id="3" creationId="{00000000-0000-0000-0000-000000000000}"/>
          </ac:spMkLst>
        </pc:spChg>
      </pc:sldChg>
      <pc:sldChg chg="addSp delSp modSp mod">
        <pc:chgData name="Skiles, Matthew" userId="bb9b5f1e-7301-452e-a4f0-46a9b1f017c7" providerId="ADAL" clId="{336C2027-35F9-4875-9096-3B289DCA697A}" dt="2026-01-09T00:43:57.385" v="408" actId="13926"/>
        <pc:sldMkLst>
          <pc:docMk/>
          <pc:sldMk cId="3292822540" sldId="281"/>
        </pc:sldMkLst>
        <pc:spChg chg="mod">
          <ac:chgData name="Skiles, Matthew" userId="bb9b5f1e-7301-452e-a4f0-46a9b1f017c7" providerId="ADAL" clId="{336C2027-35F9-4875-9096-3B289DCA697A}" dt="2026-01-09T00:43:57.385" v="408" actId="13926"/>
          <ac:spMkLst>
            <pc:docMk/>
            <pc:sldMk cId="3292822540" sldId="281"/>
            <ac:spMk id="5" creationId="{00000000-0000-0000-0000-000000000000}"/>
          </ac:spMkLst>
        </pc:spChg>
      </pc:sldChg>
      <pc:sldChg chg="addSp delSp modSp mod">
        <pc:chgData name="Skiles, Matthew" userId="bb9b5f1e-7301-452e-a4f0-46a9b1f017c7" providerId="ADAL" clId="{336C2027-35F9-4875-9096-3B289DCA697A}" dt="2026-01-09T00:44:35.615" v="420" actId="14100"/>
        <pc:sldMkLst>
          <pc:docMk/>
          <pc:sldMk cId="1573763005" sldId="282"/>
        </pc:sldMkLst>
        <pc:spChg chg="mod">
          <ac:chgData name="Skiles, Matthew" userId="bb9b5f1e-7301-452e-a4f0-46a9b1f017c7" providerId="ADAL" clId="{336C2027-35F9-4875-9096-3B289DCA697A}" dt="2026-01-09T00:44:35.615" v="420" actId="14100"/>
          <ac:spMkLst>
            <pc:docMk/>
            <pc:sldMk cId="1573763005" sldId="282"/>
            <ac:spMk id="5" creationId="{00000000-0000-0000-0000-000000000000}"/>
          </ac:spMkLst>
        </pc:spChg>
      </pc:sldChg>
      <pc:sldChg chg="addSp delSp modSp mod">
        <pc:chgData name="Skiles, Matthew" userId="bb9b5f1e-7301-452e-a4f0-46a9b1f017c7" providerId="ADAL" clId="{336C2027-35F9-4875-9096-3B289DCA697A}" dt="2026-01-09T00:21:18.115" v="299" actId="13926"/>
        <pc:sldMkLst>
          <pc:docMk/>
          <pc:sldMk cId="1077259590" sldId="283"/>
        </pc:sldMkLst>
        <pc:spChg chg="mod">
          <ac:chgData name="Skiles, Matthew" userId="bb9b5f1e-7301-452e-a4f0-46a9b1f017c7" providerId="ADAL" clId="{336C2027-35F9-4875-9096-3B289DCA697A}" dt="2026-01-09T00:21:18.115" v="299" actId="13926"/>
          <ac:spMkLst>
            <pc:docMk/>
            <pc:sldMk cId="1077259590" sldId="283"/>
            <ac:spMk id="5" creationId="{00000000-0000-0000-0000-000000000000}"/>
          </ac:spMkLst>
        </pc:spChg>
      </pc:sldChg>
      <pc:sldChg chg="addSp delSp modSp mod">
        <pc:chgData name="Skiles, Matthew" userId="bb9b5f1e-7301-452e-a4f0-46a9b1f017c7" providerId="ADAL" clId="{336C2027-35F9-4875-9096-3B289DCA697A}" dt="2026-01-06T21:52:28.475" v="3" actId="1076"/>
        <pc:sldMkLst>
          <pc:docMk/>
          <pc:sldMk cId="3221364341" sldId="285"/>
        </pc:sldMkLst>
        <pc:graphicFrameChg chg="add mod">
          <ac:chgData name="Skiles, Matthew" userId="bb9b5f1e-7301-452e-a4f0-46a9b1f017c7" providerId="ADAL" clId="{336C2027-35F9-4875-9096-3B289DCA697A}" dt="2026-01-06T21:52:28.475" v="3" actId="1076"/>
          <ac:graphicFrameMkLst>
            <pc:docMk/>
            <pc:sldMk cId="3221364341" sldId="285"/>
            <ac:graphicFrameMk id="6" creationId="{70754085-710B-6172-44A1-690C3CB25283}"/>
          </ac:graphicFrameMkLst>
        </pc:graphicFrameChg>
      </pc:sldChg>
      <pc:sldChg chg="addSp delSp modSp mod">
        <pc:chgData name="Skiles, Matthew" userId="bb9b5f1e-7301-452e-a4f0-46a9b1f017c7" providerId="ADAL" clId="{336C2027-35F9-4875-9096-3B289DCA697A}" dt="2026-01-08T23:29:01.352" v="227" actId="1076"/>
        <pc:sldMkLst>
          <pc:docMk/>
          <pc:sldMk cId="1338195067" sldId="287"/>
        </pc:sldMkLst>
      </pc:sldChg>
      <pc:sldChg chg="modSp mod">
        <pc:chgData name="Skiles, Matthew" userId="bb9b5f1e-7301-452e-a4f0-46a9b1f017c7" providerId="ADAL" clId="{336C2027-35F9-4875-9096-3B289DCA697A}" dt="2026-01-09T01:20:17.277" v="2807" actId="20577"/>
        <pc:sldMkLst>
          <pc:docMk/>
          <pc:sldMk cId="3003806868" sldId="289"/>
        </pc:sldMkLst>
        <pc:spChg chg="mod">
          <ac:chgData name="Skiles, Matthew" userId="bb9b5f1e-7301-452e-a4f0-46a9b1f017c7" providerId="ADAL" clId="{336C2027-35F9-4875-9096-3B289DCA697A}" dt="2026-01-09T00:25:44.350" v="359" actId="13926"/>
          <ac:spMkLst>
            <pc:docMk/>
            <pc:sldMk cId="3003806868" sldId="289"/>
            <ac:spMk id="3" creationId="{00000000-0000-0000-0000-000000000000}"/>
          </ac:spMkLst>
        </pc:spChg>
        <pc:spChg chg="mod">
          <ac:chgData name="Skiles, Matthew" userId="bb9b5f1e-7301-452e-a4f0-46a9b1f017c7" providerId="ADAL" clId="{336C2027-35F9-4875-9096-3B289DCA697A}" dt="2026-01-09T01:20:17.277" v="2807" actId="20577"/>
          <ac:spMkLst>
            <pc:docMk/>
            <pc:sldMk cId="3003806868" sldId="289"/>
            <ac:spMk id="6" creationId="{9D0ED324-B32F-4F68-8DAF-45C1FD3254C9}"/>
          </ac:spMkLst>
        </pc:spChg>
      </pc:sldChg>
      <pc:sldChg chg="addSp delSp modSp mod">
        <pc:chgData name="Skiles, Matthew" userId="bb9b5f1e-7301-452e-a4f0-46a9b1f017c7" providerId="ADAL" clId="{336C2027-35F9-4875-9096-3B289DCA697A}" dt="2026-01-09T00:34:38.165" v="379" actId="13926"/>
        <pc:sldMkLst>
          <pc:docMk/>
          <pc:sldMk cId="2563229912" sldId="292"/>
        </pc:sldMkLst>
        <pc:spChg chg="mod">
          <ac:chgData name="Skiles, Matthew" userId="bb9b5f1e-7301-452e-a4f0-46a9b1f017c7" providerId="ADAL" clId="{336C2027-35F9-4875-9096-3B289DCA697A}" dt="2026-01-09T00:34:38.165" v="379" actId="13926"/>
          <ac:spMkLst>
            <pc:docMk/>
            <pc:sldMk cId="2563229912" sldId="292"/>
            <ac:spMk id="2" creationId="{00000000-0000-0000-0000-000000000000}"/>
          </ac:spMkLst>
        </pc:spChg>
        <pc:graphicFrameChg chg="add mod">
          <ac:chgData name="Skiles, Matthew" userId="bb9b5f1e-7301-452e-a4f0-46a9b1f017c7" providerId="ADAL" clId="{336C2027-35F9-4875-9096-3B289DCA697A}" dt="2026-01-09T00:34:32.749" v="378" actId="1036"/>
          <ac:graphicFrameMkLst>
            <pc:docMk/>
            <pc:sldMk cId="2563229912" sldId="292"/>
            <ac:graphicFrameMk id="10" creationId="{B93C8CF5-6734-954E-1C84-6306D00E45E4}"/>
          </ac:graphicFrameMkLst>
        </pc:graphicFrameChg>
        <pc:graphicFrameChg chg="add mod">
          <ac:chgData name="Skiles, Matthew" userId="bb9b5f1e-7301-452e-a4f0-46a9b1f017c7" providerId="ADAL" clId="{336C2027-35F9-4875-9096-3B289DCA697A}" dt="2026-01-09T00:34:32.749" v="378" actId="1036"/>
          <ac:graphicFrameMkLst>
            <pc:docMk/>
            <pc:sldMk cId="2563229912" sldId="292"/>
            <ac:graphicFrameMk id="11" creationId="{A0A4A3A2-C340-9785-575E-2887F133A2AC}"/>
          </ac:graphicFrameMkLst>
        </pc:graphicFrameChg>
      </pc:sldChg>
      <pc:sldChg chg="addSp delSp modSp mod">
        <pc:chgData name="Skiles, Matthew" userId="bb9b5f1e-7301-452e-a4f0-46a9b1f017c7" providerId="ADAL" clId="{336C2027-35F9-4875-9096-3B289DCA697A}" dt="2026-01-06T22:38:27.892" v="79" actId="1036"/>
        <pc:sldMkLst>
          <pc:docMk/>
          <pc:sldMk cId="1756044365" sldId="296"/>
        </pc:sldMkLst>
        <pc:picChg chg="add mod">
          <ac:chgData name="Skiles, Matthew" userId="bb9b5f1e-7301-452e-a4f0-46a9b1f017c7" providerId="ADAL" clId="{336C2027-35F9-4875-9096-3B289DCA697A}" dt="2026-01-06T22:38:27.892" v="79" actId="1036"/>
          <ac:picMkLst>
            <pc:docMk/>
            <pc:sldMk cId="1756044365" sldId="296"/>
            <ac:picMk id="6" creationId="{7E0CC0A4-0BE1-E32D-F146-EC12C54D79C3}"/>
          </ac:picMkLst>
        </pc:picChg>
      </pc:sldChg>
      <pc:sldChg chg="addSp delSp modSp mod">
        <pc:chgData name="Skiles, Matthew" userId="bb9b5f1e-7301-452e-a4f0-46a9b1f017c7" providerId="ADAL" clId="{336C2027-35F9-4875-9096-3B289DCA697A}" dt="2026-01-06T22:58:15.309" v="142" actId="14100"/>
        <pc:sldMkLst>
          <pc:docMk/>
          <pc:sldMk cId="2309081026" sldId="297"/>
        </pc:sldMkLst>
        <pc:spChg chg="mod">
          <ac:chgData name="Skiles, Matthew" userId="bb9b5f1e-7301-452e-a4f0-46a9b1f017c7" providerId="ADAL" clId="{336C2027-35F9-4875-9096-3B289DCA697A}" dt="2026-01-06T22:41:05.289" v="134" actId="1035"/>
          <ac:spMkLst>
            <pc:docMk/>
            <pc:sldMk cId="2309081026" sldId="297"/>
            <ac:spMk id="7" creationId="{259C8F87-39A7-4E77-B01A-BFE5616552CF}"/>
          </ac:spMkLst>
        </pc:spChg>
        <pc:picChg chg="add mod ord">
          <ac:chgData name="Skiles, Matthew" userId="bb9b5f1e-7301-452e-a4f0-46a9b1f017c7" providerId="ADAL" clId="{336C2027-35F9-4875-9096-3B289DCA697A}" dt="2026-01-06T22:41:13.810" v="136" actId="1036"/>
          <ac:picMkLst>
            <pc:docMk/>
            <pc:sldMk cId="2309081026" sldId="297"/>
            <ac:picMk id="10" creationId="{523B4660-1816-B472-1980-6182FB45AA00}"/>
          </ac:picMkLst>
        </pc:picChg>
        <pc:picChg chg="add mod">
          <ac:chgData name="Skiles, Matthew" userId="bb9b5f1e-7301-452e-a4f0-46a9b1f017c7" providerId="ADAL" clId="{336C2027-35F9-4875-9096-3B289DCA697A}" dt="2026-01-06T22:58:15.309" v="142" actId="14100"/>
          <ac:picMkLst>
            <pc:docMk/>
            <pc:sldMk cId="2309081026" sldId="297"/>
            <ac:picMk id="13" creationId="{734CAE47-DA0C-C56A-2098-A7A563B18A93}"/>
          </ac:picMkLst>
        </pc:picChg>
      </pc:sldChg>
      <pc:sldChg chg="modSp mod">
        <pc:chgData name="Skiles, Matthew" userId="bb9b5f1e-7301-452e-a4f0-46a9b1f017c7" providerId="ADAL" clId="{336C2027-35F9-4875-9096-3B289DCA697A}" dt="2026-01-09T00:23:56.031" v="300" actId="13926"/>
        <pc:sldMkLst>
          <pc:docMk/>
          <pc:sldMk cId="3026021939" sldId="298"/>
        </pc:sldMkLst>
      </pc:sldChg>
      <pc:sldChg chg="addSp delSp modSp mod">
        <pc:chgData name="Skiles, Matthew" userId="bb9b5f1e-7301-452e-a4f0-46a9b1f017c7" providerId="ADAL" clId="{336C2027-35F9-4875-9096-3B289DCA697A}" dt="2026-01-06T22:38:03.898" v="65" actId="14100"/>
        <pc:sldMkLst>
          <pc:docMk/>
          <pc:sldMk cId="3880448437" sldId="299"/>
        </pc:sldMkLst>
        <pc:picChg chg="add mod">
          <ac:chgData name="Skiles, Matthew" userId="bb9b5f1e-7301-452e-a4f0-46a9b1f017c7" providerId="ADAL" clId="{336C2027-35F9-4875-9096-3B289DCA697A}" dt="2026-01-06T22:38:03.898" v="65" actId="14100"/>
          <ac:picMkLst>
            <pc:docMk/>
            <pc:sldMk cId="3880448437" sldId="299"/>
            <ac:picMk id="10" creationId="{9D36CF38-2BA8-20BC-A4A4-B7C6DA4D07F1}"/>
          </ac:picMkLst>
        </pc:picChg>
      </pc:sldChg>
      <pc:sldChg chg="addSp delSp modSp mod">
        <pc:chgData name="Skiles, Matthew" userId="bb9b5f1e-7301-452e-a4f0-46a9b1f017c7" providerId="ADAL" clId="{336C2027-35F9-4875-9096-3B289DCA697A}" dt="2026-01-09T01:25:25.424" v="2813" actId="20577"/>
        <pc:sldMkLst>
          <pc:docMk/>
          <pc:sldMk cId="877700947" sldId="300"/>
        </pc:sldMkLst>
        <pc:spChg chg="mod">
          <ac:chgData name="Skiles, Matthew" userId="bb9b5f1e-7301-452e-a4f0-46a9b1f017c7" providerId="ADAL" clId="{336C2027-35F9-4875-9096-3B289DCA697A}" dt="2026-01-09T01:25:25.424" v="2813" actId="20577"/>
          <ac:spMkLst>
            <pc:docMk/>
            <pc:sldMk cId="877700947" sldId="300"/>
            <ac:spMk id="3" creationId="{C5D057C9-B032-8424-7E89-B3E955C2E2C0}"/>
          </ac:spMkLst>
        </pc:spChg>
        <pc:picChg chg="add mod">
          <ac:chgData name="Skiles, Matthew" userId="bb9b5f1e-7301-452e-a4f0-46a9b1f017c7" providerId="ADAL" clId="{336C2027-35F9-4875-9096-3B289DCA697A}" dt="2026-01-06T22:07:07.996" v="48" actId="1076"/>
          <ac:picMkLst>
            <pc:docMk/>
            <pc:sldMk cId="877700947" sldId="300"/>
            <ac:picMk id="7" creationId="{068F0B52-2B28-68F4-7F12-622429D86D7C}"/>
          </ac:picMkLst>
        </pc:picChg>
      </pc:sldChg>
      <pc:sldChg chg="modSp mod">
        <pc:chgData name="Skiles, Matthew" userId="bb9b5f1e-7301-452e-a4f0-46a9b1f017c7" providerId="ADAL" clId="{336C2027-35F9-4875-9096-3B289DCA697A}" dt="2026-01-09T01:32:49.130" v="3183" actId="20577"/>
        <pc:sldMkLst>
          <pc:docMk/>
          <pc:sldMk cId="2461167998" sldId="302"/>
        </pc:sldMkLst>
        <pc:spChg chg="mod">
          <ac:chgData name="Skiles, Matthew" userId="bb9b5f1e-7301-452e-a4f0-46a9b1f017c7" providerId="ADAL" clId="{336C2027-35F9-4875-9096-3B289DCA697A}" dt="2026-01-09T01:32:49.130" v="3183" actId="20577"/>
          <ac:spMkLst>
            <pc:docMk/>
            <pc:sldMk cId="2461167998" sldId="302"/>
            <ac:spMk id="3" creationId="{7D564F88-B3F5-2B3D-075C-716E3F68408F}"/>
          </ac:spMkLst>
        </pc:spChg>
      </pc:sldChg>
    </pc:docChg>
  </pc:docChgLst>
  <pc:docChgLst>
    <pc:chgData name="Carswell, Cory" userId="c63747d5-e4be-47e4-a834-0d38b13ff3ae" providerId="ADAL" clId="{7C943267-9060-463D-8289-8DFEB8CBDCE1}"/>
    <pc:docChg chg="undo redo custSel modSld">
      <pc:chgData name="Carswell, Cory" userId="c63747d5-e4be-47e4-a834-0d38b13ff3ae" providerId="ADAL" clId="{7C943267-9060-463D-8289-8DFEB8CBDCE1}" dt="2025-01-17T00:16:38.677" v="1014" actId="20577"/>
      <pc:docMkLst>
        <pc:docMk/>
      </pc:docMkLst>
      <pc:sldChg chg="modSp mod">
        <pc:chgData name="Carswell, Cory" userId="c63747d5-e4be-47e4-a834-0d38b13ff3ae" providerId="ADAL" clId="{7C943267-9060-463D-8289-8DFEB8CBDCE1}" dt="2025-01-15T19:14:21.790" v="2" actId="13926"/>
        <pc:sldMkLst>
          <pc:docMk/>
          <pc:sldMk cId="730603795" sldId="260"/>
        </pc:sldMkLst>
      </pc:sldChg>
      <pc:sldChg chg="modSp mod addCm">
        <pc:chgData name="Carswell, Cory" userId="c63747d5-e4be-47e4-a834-0d38b13ff3ae" providerId="ADAL" clId="{7C943267-9060-463D-8289-8DFEB8CBDCE1}" dt="2025-01-16T00:47:31.263" v="936" actId="13926"/>
        <pc:sldMkLst>
          <pc:docMk/>
          <pc:sldMk cId="1324424397" sldId="261"/>
        </pc:sldMkLst>
        <pc:extLst>
          <p:ext xmlns:p="http://schemas.openxmlformats.org/presentationml/2006/main" uri="{D6D511B9-2390-475A-947B-AFAB55BFBCF1}">
            <pc226:cmChg xmlns:pc226="http://schemas.microsoft.com/office/powerpoint/2022/06/main/command" chg="add">
              <pc226:chgData name="Carswell, Cory" userId="c63747d5-e4be-47e4-a834-0d38b13ff3ae" providerId="ADAL" clId="{7C943267-9060-463D-8289-8DFEB8CBDCE1}" dt="2025-01-15T21:43:57.668" v="550"/>
              <pc2:cmMkLst xmlns:pc2="http://schemas.microsoft.com/office/powerpoint/2019/9/main/command">
                <pc:docMk/>
                <pc:sldMk cId="1324424397" sldId="261"/>
                <pc2:cmMk id="{6E8201D7-9500-461E-90AA-8AD134B09DA1}"/>
              </pc2:cmMkLst>
            </pc226:cmChg>
          </p:ext>
        </pc:extLst>
      </pc:sldChg>
      <pc:sldChg chg="modSp mod">
        <pc:chgData name="Carswell, Cory" userId="c63747d5-e4be-47e4-a834-0d38b13ff3ae" providerId="ADAL" clId="{7C943267-9060-463D-8289-8DFEB8CBDCE1}" dt="2025-01-16T22:38:39.158" v="1009" actId="20577"/>
        <pc:sldMkLst>
          <pc:docMk/>
          <pc:sldMk cId="1329421053" sldId="276"/>
        </pc:sldMkLst>
      </pc:sldChg>
      <pc:sldChg chg="addSp delSp modSp mod">
        <pc:chgData name="Carswell, Cory" userId="c63747d5-e4be-47e4-a834-0d38b13ff3ae" providerId="ADAL" clId="{7C943267-9060-463D-8289-8DFEB8CBDCE1}" dt="2025-01-16T00:37:27.171" v="931" actId="13926"/>
        <pc:sldMkLst>
          <pc:docMk/>
          <pc:sldMk cId="3292822540" sldId="281"/>
        </pc:sldMkLst>
      </pc:sldChg>
      <pc:sldChg chg="addSp delSp modSp mod">
        <pc:chgData name="Carswell, Cory" userId="c63747d5-e4be-47e4-a834-0d38b13ff3ae" providerId="ADAL" clId="{7C943267-9060-463D-8289-8DFEB8CBDCE1}" dt="2025-01-16T15:33:47.815" v="956" actId="20577"/>
        <pc:sldMkLst>
          <pc:docMk/>
          <pc:sldMk cId="1573763005" sldId="282"/>
        </pc:sldMkLst>
      </pc:sldChg>
      <pc:sldChg chg="modSp mod">
        <pc:chgData name="Carswell, Cory" userId="c63747d5-e4be-47e4-a834-0d38b13ff3ae" providerId="ADAL" clId="{7C943267-9060-463D-8289-8DFEB8CBDCE1}" dt="2025-01-15T22:25:47.727" v="644" actId="13926"/>
        <pc:sldMkLst>
          <pc:docMk/>
          <pc:sldMk cId="1077259590" sldId="283"/>
        </pc:sldMkLst>
      </pc:sldChg>
      <pc:sldChg chg="modSp mod">
        <pc:chgData name="Carswell, Cory" userId="c63747d5-e4be-47e4-a834-0d38b13ff3ae" providerId="ADAL" clId="{7C943267-9060-463D-8289-8DFEB8CBDCE1}" dt="2025-01-15T21:32:59.981" v="462" actId="20577"/>
        <pc:sldMkLst>
          <pc:docMk/>
          <pc:sldMk cId="3221364341" sldId="285"/>
        </pc:sldMkLst>
      </pc:sldChg>
      <pc:sldChg chg="addSp delSp modSp mod">
        <pc:chgData name="Carswell, Cory" userId="c63747d5-e4be-47e4-a834-0d38b13ff3ae" providerId="ADAL" clId="{7C943267-9060-463D-8289-8DFEB8CBDCE1}" dt="2025-01-15T22:20:49.523" v="626" actId="1076"/>
        <pc:sldMkLst>
          <pc:docMk/>
          <pc:sldMk cId="1338195067" sldId="287"/>
        </pc:sldMkLst>
      </pc:sldChg>
      <pc:sldChg chg="modSp mod">
        <pc:chgData name="Carswell, Cory" userId="c63747d5-e4be-47e4-a834-0d38b13ff3ae" providerId="ADAL" clId="{7C943267-9060-463D-8289-8DFEB8CBDCE1}" dt="2025-01-16T00:04:18.752" v="712" actId="13926"/>
        <pc:sldMkLst>
          <pc:docMk/>
          <pc:sldMk cId="3003806868" sldId="289"/>
        </pc:sldMkLst>
      </pc:sldChg>
      <pc:sldChg chg="modSp mod">
        <pc:chgData name="Carswell, Cory" userId="c63747d5-e4be-47e4-a834-0d38b13ff3ae" providerId="ADAL" clId="{7C943267-9060-463D-8289-8DFEB8CBDCE1}" dt="2025-01-17T00:16:38.677" v="1014" actId="20577"/>
        <pc:sldMkLst>
          <pc:docMk/>
          <pc:sldMk cId="2563229912" sldId="292"/>
        </pc:sldMkLst>
      </pc:sldChg>
      <pc:sldChg chg="modSp mod">
        <pc:chgData name="Carswell, Cory" userId="c63747d5-e4be-47e4-a834-0d38b13ff3ae" providerId="ADAL" clId="{7C943267-9060-463D-8289-8DFEB8CBDCE1}" dt="2025-01-15T19:19:38.417" v="22" actId="14826"/>
        <pc:sldMkLst>
          <pc:docMk/>
          <pc:sldMk cId="1756044365" sldId="296"/>
        </pc:sldMkLst>
      </pc:sldChg>
      <pc:sldChg chg="modSp mod">
        <pc:chgData name="Carswell, Cory" userId="c63747d5-e4be-47e4-a834-0d38b13ff3ae" providerId="ADAL" clId="{7C943267-9060-463D-8289-8DFEB8CBDCE1}" dt="2025-01-16T22:38:18.920" v="990" actId="6549"/>
        <pc:sldMkLst>
          <pc:docMk/>
          <pc:sldMk cId="2309081026" sldId="297"/>
        </pc:sldMkLst>
      </pc:sldChg>
      <pc:sldChg chg="modSp mod">
        <pc:chgData name="Carswell, Cory" userId="c63747d5-e4be-47e4-a834-0d38b13ff3ae" providerId="ADAL" clId="{7C943267-9060-463D-8289-8DFEB8CBDCE1}" dt="2025-01-16T22:38:09.606" v="979" actId="6549"/>
        <pc:sldMkLst>
          <pc:docMk/>
          <pc:sldMk cId="3880448437" sldId="299"/>
        </pc:sldMkLst>
      </pc:sldChg>
      <pc:sldChg chg="modSp mod modCm">
        <pc:chgData name="Carswell, Cory" userId="c63747d5-e4be-47e4-a834-0d38b13ff3ae" providerId="ADAL" clId="{7C943267-9060-463D-8289-8DFEB8CBDCE1}" dt="2025-01-16T22:37:49.805" v="968" actId="6549"/>
        <pc:sldMkLst>
          <pc:docMk/>
          <pc:sldMk cId="877700947" sldId="300"/>
        </pc:sldMkLst>
        <pc:extLst>
          <p:ext xmlns:p="http://schemas.openxmlformats.org/presentationml/2006/main" uri="{D6D511B9-2390-475A-947B-AFAB55BFBCF1}">
            <pc226:cmChg xmlns:pc226="http://schemas.microsoft.com/office/powerpoint/2022/06/main/command" chg="mod">
              <pc226:chgData name="Carswell, Cory" userId="c63747d5-e4be-47e4-a834-0d38b13ff3ae" providerId="ADAL" clId="{7C943267-9060-463D-8289-8DFEB8CBDCE1}" dt="2025-01-16T22:37:49.805" v="968" actId="6549"/>
              <pc2:cmMkLst xmlns:pc2="http://schemas.microsoft.com/office/powerpoint/2019/9/main/command">
                <pc:docMk/>
                <pc:sldMk cId="877700947" sldId="300"/>
                <pc2:cmMk id="{0A1826AE-E905-4180-9D79-AC2D6D1D6404}"/>
              </pc2:cmMkLst>
              <pc226:cmRplyChg chg="add">
                <pc226:chgData name="Carswell, Cory" userId="c63747d5-e4be-47e4-a834-0d38b13ff3ae" providerId="ADAL" clId="{7C943267-9060-463D-8289-8DFEB8CBDCE1}" dt="2025-01-16T22:37:45.030" v="957"/>
                <pc2:cmRplyMkLst xmlns:pc2="http://schemas.microsoft.com/office/powerpoint/2019/9/main/command">
                  <pc:docMk/>
                  <pc:sldMk cId="877700947" sldId="300"/>
                  <pc2:cmMk id="{0A1826AE-E905-4180-9D79-AC2D6D1D6404}"/>
                  <pc2:cmRplyMk id="{7222D11A-3CB3-4B60-9C7F-F18D96455092}"/>
                </pc2:cmRplyMkLst>
              </pc226:cmRplyChg>
            </pc226:cmChg>
          </p:ext>
        </pc:extLst>
      </pc:sldChg>
      <pc:sldChg chg="modSp mod">
        <pc:chgData name="Carswell, Cory" userId="c63747d5-e4be-47e4-a834-0d38b13ff3ae" providerId="ADAL" clId="{7C943267-9060-463D-8289-8DFEB8CBDCE1}" dt="2025-01-15T19:22:42.871" v="49" actId="13926"/>
        <pc:sldMkLst>
          <pc:docMk/>
          <pc:sldMk cId="2993005764" sldId="302"/>
        </pc:sldMkLst>
      </pc:sldChg>
    </pc:docChg>
  </pc:docChgLst>
  <pc:docChgLst>
    <pc:chgData name="Chu, Zhengguo" userId="46b45079-141b-4798-8f61-111a7cd7aa1e" providerId="ADAL" clId="{593F0B14-8EAD-48DA-B420-3F2E6A861179}"/>
    <pc:docChg chg="modSld modMainMaster">
      <pc:chgData name="Chu, Zhengguo" userId="46b45079-141b-4798-8f61-111a7cd7aa1e" providerId="ADAL" clId="{593F0B14-8EAD-48DA-B420-3F2E6A861179}" dt="2025-01-21T22:20:15.620" v="40" actId="1076"/>
      <pc:docMkLst>
        <pc:docMk/>
      </pc:docMkLst>
      <pc:sldChg chg="modSp mod">
        <pc:chgData name="Chu, Zhengguo" userId="46b45079-141b-4798-8f61-111a7cd7aa1e" providerId="ADAL" clId="{593F0B14-8EAD-48DA-B420-3F2E6A861179}" dt="2025-01-15T21:08:48.444" v="4" actId="13926"/>
        <pc:sldMkLst>
          <pc:docMk/>
          <pc:sldMk cId="730603795" sldId="260"/>
        </pc:sldMkLst>
      </pc:sldChg>
      <pc:sldChg chg="modSp mod">
        <pc:chgData name="Chu, Zhengguo" userId="46b45079-141b-4798-8f61-111a7cd7aa1e" providerId="ADAL" clId="{593F0B14-8EAD-48DA-B420-3F2E6A861179}" dt="2025-01-16T21:42:33.989" v="5" actId="207"/>
        <pc:sldMkLst>
          <pc:docMk/>
          <pc:sldMk cId="1573763005" sldId="282"/>
        </pc:sldMkLst>
      </pc:sldChg>
      <pc:sldChg chg="addSp modSp mod">
        <pc:chgData name="Chu, Zhengguo" userId="46b45079-141b-4798-8f61-111a7cd7aa1e" providerId="ADAL" clId="{593F0B14-8EAD-48DA-B420-3F2E6A861179}" dt="2025-01-21T22:20:15.620" v="40" actId="1076"/>
        <pc:sldMkLst>
          <pc:docMk/>
          <pc:sldMk cId="1338195067" sldId="287"/>
        </pc:sldMkLst>
      </pc:sldChg>
      <pc:sldChg chg="modSp mod">
        <pc:chgData name="Chu, Zhengguo" userId="46b45079-141b-4798-8f61-111a7cd7aa1e" providerId="ADAL" clId="{593F0B14-8EAD-48DA-B420-3F2E6A861179}" dt="2025-01-21T22:19:04.886" v="26" actId="20577"/>
        <pc:sldMkLst>
          <pc:docMk/>
          <pc:sldMk cId="2461167998" sldId="302"/>
        </pc:sldMkLst>
      </pc:sldChg>
      <pc:sldMasterChg chg="modSp mod">
        <pc:chgData name="Chu, Zhengguo" userId="46b45079-141b-4798-8f61-111a7cd7aa1e" providerId="ADAL" clId="{593F0B14-8EAD-48DA-B420-3F2E6A861179}" dt="2025-01-16T21:45:10.523" v="21" actId="113"/>
        <pc:sldMasterMkLst>
          <pc:docMk/>
          <pc:sldMasterMk cId="3058975864" sldId="2147483648"/>
        </pc:sldMasterMkLst>
      </pc:sldMasterChg>
    </pc:docChg>
  </pc:docChgLst>
  <pc:docChgLst>
    <pc:chgData name="Skiles, Matthew" userId="bb9b5f1e-7301-452e-a4f0-46a9b1f017c7" providerId="ADAL" clId="{F29CC7AF-1C66-4CEE-A05A-7BE450E78413}"/>
    <pc:docChg chg="undo custSel modSld">
      <pc:chgData name="Skiles, Matthew" userId="bb9b5f1e-7301-452e-a4f0-46a9b1f017c7" providerId="ADAL" clId="{F29CC7AF-1C66-4CEE-A05A-7BE450E78413}" dt="2025-01-22T03:18:27.610" v="108" actId="1076"/>
      <pc:docMkLst>
        <pc:docMk/>
      </pc:docMkLst>
      <pc:sldChg chg="addSp delSp modSp mod">
        <pc:chgData name="Skiles, Matthew" userId="bb9b5f1e-7301-452e-a4f0-46a9b1f017c7" providerId="ADAL" clId="{F29CC7AF-1C66-4CEE-A05A-7BE450E78413}" dt="2025-01-22T03:18:27.610" v="108" actId="1076"/>
        <pc:sldMkLst>
          <pc:docMk/>
          <pc:sldMk cId="1338195067" sldId="287"/>
        </pc:sldMkLst>
      </pc:sldChg>
      <pc:sldChg chg="addSp delSp modSp mod addCm">
        <pc:chgData name="Skiles, Matthew" userId="bb9b5f1e-7301-452e-a4f0-46a9b1f017c7" providerId="ADAL" clId="{F29CC7AF-1C66-4CEE-A05A-7BE450E78413}" dt="2025-01-22T03:11:35.674" v="84" actId="1076"/>
        <pc:sldMkLst>
          <pc:docMk/>
          <pc:sldMk cId="3880448437" sldId="299"/>
        </pc:sldMkLst>
        <pc:extLst>
          <p:ext xmlns:p="http://schemas.openxmlformats.org/presentationml/2006/main" uri="{D6D511B9-2390-475A-947B-AFAB55BFBCF1}">
            <pc226:cmChg xmlns:pc226="http://schemas.microsoft.com/office/powerpoint/2022/06/main/command" chg="add">
              <pc226:chgData name="Skiles, Matthew" userId="bb9b5f1e-7301-452e-a4f0-46a9b1f017c7" providerId="ADAL" clId="{F29CC7AF-1C66-4CEE-A05A-7BE450E78413}" dt="2025-01-16T23:26:49.454" v="28"/>
              <pc2:cmMkLst xmlns:pc2="http://schemas.microsoft.com/office/powerpoint/2019/9/main/command">
                <pc:docMk/>
                <pc:sldMk cId="3880448437" sldId="299"/>
                <pc2:cmMk id="{C14A74B2-2970-4F86-9144-A70638BE8410}"/>
              </pc2:cmMkLst>
            </pc226:cmChg>
          </p:ext>
        </pc:extLst>
      </pc:sldChg>
      <pc:sldChg chg="addSp delSp modSp mod modCm">
        <pc:chgData name="Skiles, Matthew" userId="bb9b5f1e-7301-452e-a4f0-46a9b1f017c7" providerId="ADAL" clId="{F29CC7AF-1C66-4CEE-A05A-7BE450E78413}" dt="2025-01-22T03:10:26.969" v="72" actId="962"/>
        <pc:sldMkLst>
          <pc:docMk/>
          <pc:sldMk cId="877700947" sldId="300"/>
        </pc:sldMkLst>
        <pc:extLst>
          <p:ext xmlns:p="http://schemas.openxmlformats.org/presentationml/2006/main" uri="{D6D511B9-2390-475A-947B-AFAB55BFBCF1}">
            <pc226:cmChg xmlns:pc226="http://schemas.microsoft.com/office/powerpoint/2022/06/main/command" chg="">
              <pc226:chgData name="Skiles, Matthew" userId="bb9b5f1e-7301-452e-a4f0-46a9b1f017c7" providerId="ADAL" clId="{F29CC7AF-1C66-4CEE-A05A-7BE450E78413}" dt="2025-01-16T23:26:37.707" v="27"/>
              <pc2:cmMkLst xmlns:pc2="http://schemas.microsoft.com/office/powerpoint/2019/9/main/command">
                <pc:docMk/>
                <pc:sldMk cId="877700947" sldId="300"/>
                <pc2:cmMk id="{4725BA05-1DF1-4713-B009-BE4208F082CA}"/>
              </pc2:cmMkLst>
              <pc226:cmRplyChg chg="add">
                <pc226:chgData name="Skiles, Matthew" userId="bb9b5f1e-7301-452e-a4f0-46a9b1f017c7" providerId="ADAL" clId="{F29CC7AF-1C66-4CEE-A05A-7BE450E78413}" dt="2025-01-16T23:26:37.707" v="27"/>
                <pc2:cmRplyMkLst xmlns:pc2="http://schemas.microsoft.com/office/powerpoint/2019/9/main/command">
                  <pc:docMk/>
                  <pc:sldMk cId="877700947" sldId="300"/>
                  <pc2:cmMk id="{4725BA05-1DF1-4713-B009-BE4208F082CA}"/>
                  <pc2:cmRplyMk id="{1BAB2A05-6D6A-4E8E-823D-5ED9763C650A}"/>
                </pc2:cmRplyMkLst>
              </pc226:cmRplyChg>
            </pc226:cmChg>
          </p:ext>
        </pc:extLst>
      </pc:sldChg>
    </pc:docChg>
  </pc:docChgLst>
  <pc:docChgLst>
    <pc:chgData name="Skiles, Matthew" userId="S::matthew.skiles@ercot.com::bb9b5f1e-7301-452e-a4f0-46a9b1f017c7" providerId="AD" clId="Web-{B6A32E57-4C71-47B9-FD93-1553D163F566}"/>
    <pc:docChg chg="mod modSld">
      <pc:chgData name="Skiles, Matthew" userId="S::matthew.skiles@ercot.com::bb9b5f1e-7301-452e-a4f0-46a9b1f017c7" providerId="AD" clId="Web-{B6A32E57-4C71-47B9-FD93-1553D163F566}" dt="2025-01-19T18:35:58.297" v="34"/>
      <pc:docMkLst>
        <pc:docMk/>
      </pc:docMkLst>
      <pc:sldChg chg="addSp delSp modSp mod setBg">
        <pc:chgData name="Skiles, Matthew" userId="S::matthew.skiles@ercot.com::bb9b5f1e-7301-452e-a4f0-46a9b1f017c7" providerId="AD" clId="Web-{B6A32E57-4C71-47B9-FD93-1553D163F566}" dt="2025-01-19T18:34:49.774" v="26" actId="1076"/>
        <pc:sldMkLst>
          <pc:docMk/>
          <pc:sldMk cId="1756044365" sldId="296"/>
        </pc:sldMkLst>
      </pc:sldChg>
      <pc:sldChg chg="addSp delSp modSp">
        <pc:chgData name="Skiles, Matthew" userId="S::matthew.skiles@ercot.com::bb9b5f1e-7301-452e-a4f0-46a9b1f017c7" providerId="AD" clId="Web-{B6A32E57-4C71-47B9-FD93-1553D163F566}" dt="2025-01-19T18:35:58.297" v="34"/>
        <pc:sldMkLst>
          <pc:docMk/>
          <pc:sldMk cId="2309081026" sldId="297"/>
        </pc:sldMkLst>
      </pc:sldChg>
      <pc:sldChg chg="addSp delSp modSp">
        <pc:chgData name="Skiles, Matthew" userId="S::matthew.skiles@ercot.com::bb9b5f1e-7301-452e-a4f0-46a9b1f017c7" providerId="AD" clId="Web-{B6A32E57-4C71-47B9-FD93-1553D163F566}" dt="2025-01-19T18:32:24.820" v="18" actId="14100"/>
        <pc:sldMkLst>
          <pc:docMk/>
          <pc:sldMk cId="3880448437" sldId="299"/>
        </pc:sldMkLst>
      </pc:sldChg>
      <pc:sldChg chg="addSp delSp modSp">
        <pc:chgData name="Skiles, Matthew" userId="S::matthew.skiles@ercot.com::bb9b5f1e-7301-452e-a4f0-46a9b1f017c7" providerId="AD" clId="Web-{B6A32E57-4C71-47B9-FD93-1553D163F566}" dt="2025-01-19T18:31:15.460" v="10" actId="1076"/>
        <pc:sldMkLst>
          <pc:docMk/>
          <pc:sldMk cId="877700947" sldId="300"/>
        </pc:sldMkLst>
      </pc:sldChg>
    </pc:docChg>
  </pc:docChgLst>
  <pc:docChgLst>
    <pc:chgData name="Skiles, Matthew" userId="bb9b5f1e-7301-452e-a4f0-46a9b1f017c7" providerId="ADAL" clId="{A05E0C52-B691-40D9-A401-5317533F63B1}"/>
    <pc:docChg chg="undo custSel modSld">
      <pc:chgData name="Skiles, Matthew" userId="bb9b5f1e-7301-452e-a4f0-46a9b1f017c7" providerId="ADAL" clId="{A05E0C52-B691-40D9-A401-5317533F63B1}" dt="2025-12-17T22:02:58.441" v="381" actId="13926"/>
      <pc:docMkLst>
        <pc:docMk/>
      </pc:docMkLst>
      <pc:sldChg chg="modSp mod">
        <pc:chgData name="Skiles, Matthew" userId="bb9b5f1e-7301-452e-a4f0-46a9b1f017c7" providerId="ADAL" clId="{A05E0C52-B691-40D9-A401-5317533F63B1}" dt="2025-12-17T17:30:01.228" v="15" actId="20577"/>
        <pc:sldMkLst>
          <pc:docMk/>
          <pc:sldMk cId="730603795" sldId="260"/>
        </pc:sldMkLst>
      </pc:sldChg>
      <pc:sldChg chg="modSp mod">
        <pc:chgData name="Skiles, Matthew" userId="bb9b5f1e-7301-452e-a4f0-46a9b1f017c7" providerId="ADAL" clId="{A05E0C52-B691-40D9-A401-5317533F63B1}" dt="2025-12-17T21:25:17.566" v="276" actId="13926"/>
        <pc:sldMkLst>
          <pc:docMk/>
          <pc:sldMk cId="1324424397" sldId="261"/>
        </pc:sldMkLst>
      </pc:sldChg>
      <pc:sldChg chg="modSp mod">
        <pc:chgData name="Skiles, Matthew" userId="bb9b5f1e-7301-452e-a4f0-46a9b1f017c7" providerId="ADAL" clId="{A05E0C52-B691-40D9-A401-5317533F63B1}" dt="2025-12-17T21:25:29.662" v="277" actId="13926"/>
        <pc:sldMkLst>
          <pc:docMk/>
          <pc:sldMk cId="1329421053" sldId="276"/>
        </pc:sldMkLst>
      </pc:sldChg>
      <pc:sldChg chg="addSp delSp modSp mod">
        <pc:chgData name="Skiles, Matthew" userId="bb9b5f1e-7301-452e-a4f0-46a9b1f017c7" providerId="ADAL" clId="{A05E0C52-B691-40D9-A401-5317533F63B1}" dt="2025-12-17T22:02:58.441" v="381" actId="13926"/>
        <pc:sldMkLst>
          <pc:docMk/>
          <pc:sldMk cId="3292822540" sldId="281"/>
        </pc:sldMkLst>
      </pc:sldChg>
      <pc:sldChg chg="addSp delSp modSp mod">
        <pc:chgData name="Skiles, Matthew" userId="bb9b5f1e-7301-452e-a4f0-46a9b1f017c7" providerId="ADAL" clId="{A05E0C52-B691-40D9-A401-5317533F63B1}" dt="2025-12-17T22:02:50.068" v="378" actId="13926"/>
        <pc:sldMkLst>
          <pc:docMk/>
          <pc:sldMk cId="1573763005" sldId="282"/>
        </pc:sldMkLst>
      </pc:sldChg>
      <pc:sldChg chg="addSp delSp modSp mod">
        <pc:chgData name="Skiles, Matthew" userId="bb9b5f1e-7301-452e-a4f0-46a9b1f017c7" providerId="ADAL" clId="{A05E0C52-B691-40D9-A401-5317533F63B1}" dt="2025-12-17T21:28:04.629" v="324" actId="13926"/>
        <pc:sldMkLst>
          <pc:docMk/>
          <pc:sldMk cId="1077259590" sldId="283"/>
        </pc:sldMkLst>
      </pc:sldChg>
      <pc:sldChg chg="addSp delSp modSp mod">
        <pc:chgData name="Skiles, Matthew" userId="bb9b5f1e-7301-452e-a4f0-46a9b1f017c7" providerId="ADAL" clId="{A05E0C52-B691-40D9-A401-5317533F63B1}" dt="2025-12-17T18:02:39.114" v="33" actId="1076"/>
        <pc:sldMkLst>
          <pc:docMk/>
          <pc:sldMk cId="3221364341" sldId="285"/>
        </pc:sldMkLst>
      </pc:sldChg>
      <pc:sldChg chg="addSp delSp modSp mod">
        <pc:chgData name="Skiles, Matthew" userId="bb9b5f1e-7301-452e-a4f0-46a9b1f017c7" providerId="ADAL" clId="{A05E0C52-B691-40D9-A401-5317533F63B1}" dt="2025-12-17T21:41:31.064" v="346" actId="1076"/>
        <pc:sldMkLst>
          <pc:docMk/>
          <pc:sldMk cId="1338195067" sldId="287"/>
        </pc:sldMkLst>
      </pc:sldChg>
      <pc:sldChg chg="modSp mod">
        <pc:chgData name="Skiles, Matthew" userId="bb9b5f1e-7301-452e-a4f0-46a9b1f017c7" providerId="ADAL" clId="{A05E0C52-B691-40D9-A401-5317533F63B1}" dt="2025-12-17T21:28:45.608" v="329" actId="13926"/>
        <pc:sldMkLst>
          <pc:docMk/>
          <pc:sldMk cId="3003806868" sldId="289"/>
        </pc:sldMkLst>
      </pc:sldChg>
      <pc:sldChg chg="modSp mod">
        <pc:chgData name="Skiles, Matthew" userId="bb9b5f1e-7301-452e-a4f0-46a9b1f017c7" providerId="ADAL" clId="{A05E0C52-B691-40D9-A401-5317533F63B1}" dt="2025-12-17T21:29:26.696" v="334" actId="13926"/>
        <pc:sldMkLst>
          <pc:docMk/>
          <pc:sldMk cId="2563229912" sldId="292"/>
        </pc:sldMkLst>
      </pc:sldChg>
      <pc:sldChg chg="addSp delSp modSp mod">
        <pc:chgData name="Skiles, Matthew" userId="bb9b5f1e-7301-452e-a4f0-46a9b1f017c7" providerId="ADAL" clId="{A05E0C52-B691-40D9-A401-5317533F63B1}" dt="2025-12-17T18:46:21.102" v="192" actId="1076"/>
        <pc:sldMkLst>
          <pc:docMk/>
          <pc:sldMk cId="1756044365" sldId="296"/>
        </pc:sldMkLst>
      </pc:sldChg>
      <pc:sldChg chg="addSp delSp modSp mod">
        <pc:chgData name="Skiles, Matthew" userId="bb9b5f1e-7301-452e-a4f0-46a9b1f017c7" providerId="ADAL" clId="{A05E0C52-B691-40D9-A401-5317533F63B1}" dt="2025-12-17T18:48:16.614" v="231" actId="167"/>
        <pc:sldMkLst>
          <pc:docMk/>
          <pc:sldMk cId="2309081026" sldId="297"/>
        </pc:sldMkLst>
      </pc:sldChg>
      <pc:sldChg chg="modSp mod">
        <pc:chgData name="Skiles, Matthew" userId="bb9b5f1e-7301-452e-a4f0-46a9b1f017c7" providerId="ADAL" clId="{A05E0C52-B691-40D9-A401-5317533F63B1}" dt="2025-12-17T21:28:14.414" v="325" actId="13926"/>
        <pc:sldMkLst>
          <pc:docMk/>
          <pc:sldMk cId="3026021939" sldId="298"/>
        </pc:sldMkLst>
      </pc:sldChg>
      <pc:sldChg chg="addSp delSp modSp mod">
        <pc:chgData name="Skiles, Matthew" userId="bb9b5f1e-7301-452e-a4f0-46a9b1f017c7" providerId="ADAL" clId="{A05E0C52-B691-40D9-A401-5317533F63B1}" dt="2025-12-17T18:45:35.572" v="183" actId="14100"/>
        <pc:sldMkLst>
          <pc:docMk/>
          <pc:sldMk cId="3880448437" sldId="299"/>
        </pc:sldMkLst>
      </pc:sldChg>
      <pc:sldChg chg="addSp delSp modSp mod">
        <pc:chgData name="Skiles, Matthew" userId="bb9b5f1e-7301-452e-a4f0-46a9b1f017c7" providerId="ADAL" clId="{A05E0C52-B691-40D9-A401-5317533F63B1}" dt="2025-12-17T18:44:15.512" v="164" actId="1076"/>
        <pc:sldMkLst>
          <pc:docMk/>
          <pc:sldMk cId="877700947" sldId="300"/>
        </pc:sldMkLst>
      </pc:sldChg>
      <pc:sldChg chg="modSp mod">
        <pc:chgData name="Skiles, Matthew" userId="bb9b5f1e-7301-452e-a4f0-46a9b1f017c7" providerId="ADAL" clId="{A05E0C52-B691-40D9-A401-5317533F63B1}" dt="2025-12-17T21:25:09.258" v="274" actId="13926"/>
        <pc:sldMkLst>
          <pc:docMk/>
          <pc:sldMk cId="2461167998" sldId="302"/>
        </pc:sldMkLst>
      </pc:sldChg>
    </pc:docChg>
  </pc:docChgLst>
  <pc:docChgLst>
    <pc:chgData name="Skiles, Matthew" userId="S::matthew.skiles@ercot.com::bb9b5f1e-7301-452e-a4f0-46a9b1f017c7" providerId="AD" clId="Web-{5332962E-5D68-24AE-4EAC-EC330509C0C7}"/>
    <pc:docChg chg="modSld">
      <pc:chgData name="Skiles, Matthew" userId="S::matthew.skiles@ercot.com::bb9b5f1e-7301-452e-a4f0-46a9b1f017c7" providerId="AD" clId="Web-{5332962E-5D68-24AE-4EAC-EC330509C0C7}" dt="2025-01-20T16:29:47.974" v="42" actId="1076"/>
      <pc:docMkLst>
        <pc:docMk/>
      </pc:docMkLst>
      <pc:sldChg chg="addSp delSp modSp">
        <pc:chgData name="Skiles, Matthew" userId="S::matthew.skiles@ercot.com::bb9b5f1e-7301-452e-a4f0-46a9b1f017c7" providerId="AD" clId="Web-{5332962E-5D68-24AE-4EAC-EC330509C0C7}" dt="2025-01-20T16:29:47.974" v="42" actId="1076"/>
        <pc:sldMkLst>
          <pc:docMk/>
          <pc:sldMk cId="2309081026" sldId="297"/>
        </pc:sldMkLst>
      </pc:sldChg>
      <pc:sldChg chg="addSp delSp modSp">
        <pc:chgData name="Skiles, Matthew" userId="S::matthew.skiles@ercot.com::bb9b5f1e-7301-452e-a4f0-46a9b1f017c7" providerId="AD" clId="Web-{5332962E-5D68-24AE-4EAC-EC330509C0C7}" dt="2025-01-20T16:24:28.935" v="15" actId="1076"/>
        <pc:sldMkLst>
          <pc:docMk/>
          <pc:sldMk cId="3880448437" sldId="299"/>
        </pc:sldMkLst>
      </pc:sldChg>
      <pc:sldChg chg="addSp delSp modSp">
        <pc:chgData name="Skiles, Matthew" userId="S::matthew.skiles@ercot.com::bb9b5f1e-7301-452e-a4f0-46a9b1f017c7" providerId="AD" clId="Web-{5332962E-5D68-24AE-4EAC-EC330509C0C7}" dt="2025-01-20T16:21:38.619" v="5" actId="1076"/>
        <pc:sldMkLst>
          <pc:docMk/>
          <pc:sldMk cId="877700947" sldId="300"/>
        </pc:sldMkLst>
      </pc:sldChg>
    </pc:docChg>
  </pc:docChgLst>
  <pc:docChgLst>
    <pc:chgData name="Skiles, Matthew" userId="S::matthew.skiles@ercot.com::bb9b5f1e-7301-452e-a4f0-46a9b1f017c7" providerId="AD" clId="Web-{F7551395-C8BD-BB82-836A-6080676863B1}"/>
    <pc:docChg chg="modSld">
      <pc:chgData name="Skiles, Matthew" userId="S::matthew.skiles@ercot.com::bb9b5f1e-7301-452e-a4f0-46a9b1f017c7" providerId="AD" clId="Web-{F7551395-C8BD-BB82-836A-6080676863B1}" dt="2025-01-21T21:10:03.537" v="324"/>
      <pc:docMkLst>
        <pc:docMk/>
      </pc:docMkLst>
      <pc:sldChg chg="modSp">
        <pc:chgData name="Skiles, Matthew" userId="S::matthew.skiles@ercot.com::bb9b5f1e-7301-452e-a4f0-46a9b1f017c7" providerId="AD" clId="Web-{F7551395-C8BD-BB82-836A-6080676863B1}" dt="2025-01-21T21:10:03.537" v="324"/>
        <pc:sldMkLst>
          <pc:docMk/>
          <pc:sldMk cId="1338195067" sldId="287"/>
        </pc:sldMkLst>
      </pc:sldChg>
    </pc:docChg>
  </pc:docChgLst>
  <pc:docChgLst>
    <pc:chgData name="Chu, Zhengguo" userId="46b45079-141b-4798-8f61-111a7cd7aa1e" providerId="ADAL" clId="{E68FA7E8-B9A9-46E2-A908-3F366042CE26}"/>
    <pc:docChg chg="undo custSel addSld delSld modSld">
      <pc:chgData name="Chu, Zhengguo" userId="46b45079-141b-4798-8f61-111a7cd7aa1e" providerId="ADAL" clId="{E68FA7E8-B9A9-46E2-A908-3F366042CE26}" dt="2026-01-14T21:25:30.382" v="5245" actId="122"/>
      <pc:docMkLst>
        <pc:docMk/>
      </pc:docMkLst>
      <pc:sldChg chg="modSp mod">
        <pc:chgData name="Chu, Zhengguo" userId="46b45079-141b-4798-8f61-111a7cd7aa1e" providerId="ADAL" clId="{E68FA7E8-B9A9-46E2-A908-3F366042CE26}" dt="2026-01-14T17:39:43.488" v="4004" actId="403"/>
        <pc:sldMkLst>
          <pc:docMk/>
          <pc:sldMk cId="1024058205" sldId="257"/>
        </pc:sldMkLst>
        <pc:spChg chg="mod">
          <ac:chgData name="Chu, Zhengguo" userId="46b45079-141b-4798-8f61-111a7cd7aa1e" providerId="ADAL" clId="{E68FA7E8-B9A9-46E2-A908-3F366042CE26}" dt="2026-01-14T17:39:43.488" v="4004" actId="403"/>
          <ac:spMkLst>
            <pc:docMk/>
            <pc:sldMk cId="1024058205" sldId="257"/>
            <ac:spMk id="3" creationId="{00000000-0000-0000-0000-000000000000}"/>
          </ac:spMkLst>
        </pc:spChg>
      </pc:sldChg>
      <pc:sldChg chg="modSp mod">
        <pc:chgData name="Chu, Zhengguo" userId="46b45079-141b-4798-8f61-111a7cd7aa1e" providerId="ADAL" clId="{E68FA7E8-B9A9-46E2-A908-3F366042CE26}" dt="2026-01-06T22:07:42.795" v="188" actId="20577"/>
        <pc:sldMkLst>
          <pc:docMk/>
          <pc:sldMk cId="730603795" sldId="260"/>
        </pc:sldMkLst>
        <pc:spChg chg="mod">
          <ac:chgData name="Chu, Zhengguo" userId="46b45079-141b-4798-8f61-111a7cd7aa1e" providerId="ADAL" clId="{E68FA7E8-B9A9-46E2-A908-3F366042CE26}" dt="2026-01-06T22:07:42.795" v="188" actId="20577"/>
          <ac:spMkLst>
            <pc:docMk/>
            <pc:sldMk cId="730603795" sldId="260"/>
            <ac:spMk id="7" creationId="{00000000-0000-0000-0000-000000000000}"/>
          </ac:spMkLst>
        </pc:spChg>
      </pc:sldChg>
      <pc:sldChg chg="modSp mod">
        <pc:chgData name="Chu, Zhengguo" userId="46b45079-141b-4798-8f61-111a7cd7aa1e" providerId="ADAL" clId="{E68FA7E8-B9A9-46E2-A908-3F366042CE26}" dt="2026-01-14T21:08:42.443" v="5244" actId="14100"/>
        <pc:sldMkLst>
          <pc:docMk/>
          <pc:sldMk cId="1324424397" sldId="261"/>
        </pc:sldMkLst>
        <pc:spChg chg="mod">
          <ac:chgData name="Chu, Zhengguo" userId="46b45079-141b-4798-8f61-111a7cd7aa1e" providerId="ADAL" clId="{E68FA7E8-B9A9-46E2-A908-3F366042CE26}" dt="2026-01-14T21:08:42.443" v="5244" actId="14100"/>
          <ac:spMkLst>
            <pc:docMk/>
            <pc:sldMk cId="1324424397" sldId="261"/>
            <ac:spMk id="3" creationId="{00000000-0000-0000-0000-000000000000}"/>
          </ac:spMkLst>
        </pc:spChg>
      </pc:sldChg>
      <pc:sldChg chg="modSp mod">
        <pc:chgData name="Chu, Zhengguo" userId="46b45079-141b-4798-8f61-111a7cd7aa1e" providerId="ADAL" clId="{E68FA7E8-B9A9-46E2-A908-3F366042CE26}" dt="2026-01-09T18:56:37.338" v="3113" actId="6549"/>
        <pc:sldMkLst>
          <pc:docMk/>
          <pc:sldMk cId="1329421053" sldId="276"/>
        </pc:sldMkLst>
        <pc:spChg chg="mod">
          <ac:chgData name="Chu, Zhengguo" userId="46b45079-141b-4798-8f61-111a7cd7aa1e" providerId="ADAL" clId="{E68FA7E8-B9A9-46E2-A908-3F366042CE26}" dt="2026-01-09T18:56:37.338" v="3113" actId="6549"/>
          <ac:spMkLst>
            <pc:docMk/>
            <pc:sldMk cId="1329421053" sldId="276"/>
            <ac:spMk id="3" creationId="{00000000-0000-0000-0000-000000000000}"/>
          </ac:spMkLst>
        </pc:spChg>
      </pc:sldChg>
      <pc:sldChg chg="modSp mod">
        <pc:chgData name="Chu, Zhengguo" userId="46b45079-141b-4798-8f61-111a7cd7aa1e" providerId="ADAL" clId="{E68FA7E8-B9A9-46E2-A908-3F366042CE26}" dt="2026-01-13T03:35:21.690" v="3779" actId="1076"/>
        <pc:sldMkLst>
          <pc:docMk/>
          <pc:sldMk cId="1077259590" sldId="283"/>
        </pc:sldMkLst>
      </pc:sldChg>
      <pc:sldChg chg="addSp modSp mod">
        <pc:chgData name="Chu, Zhengguo" userId="46b45079-141b-4798-8f61-111a7cd7aa1e" providerId="ADAL" clId="{E68FA7E8-B9A9-46E2-A908-3F366042CE26}" dt="2026-01-14T21:25:30.382" v="5245" actId="122"/>
        <pc:sldMkLst>
          <pc:docMk/>
          <pc:sldMk cId="1338195067" sldId="287"/>
        </pc:sldMkLst>
        <pc:spChg chg="add mod">
          <ac:chgData name="Chu, Zhengguo" userId="46b45079-141b-4798-8f61-111a7cd7aa1e" providerId="ADAL" clId="{E68FA7E8-B9A9-46E2-A908-3F366042CE26}" dt="2026-01-14T21:00:29.218" v="5238" actId="14100"/>
          <ac:spMkLst>
            <pc:docMk/>
            <pc:sldMk cId="1338195067" sldId="287"/>
            <ac:spMk id="3" creationId="{F980232F-6052-70ED-9E5F-162A63BD1E28}"/>
          </ac:spMkLst>
        </pc:spChg>
        <pc:spChg chg="mod">
          <ac:chgData name="Chu, Zhengguo" userId="46b45079-141b-4798-8f61-111a7cd7aa1e" providerId="ADAL" clId="{E68FA7E8-B9A9-46E2-A908-3F366042CE26}" dt="2026-01-14T20:55:13.180" v="5151" actId="14100"/>
          <ac:spMkLst>
            <pc:docMk/>
            <pc:sldMk cId="1338195067" sldId="287"/>
            <ac:spMk id="5" creationId="{86F700E8-082C-CF00-265D-7423565C105C}"/>
          </ac:spMkLst>
        </pc:spChg>
        <pc:graphicFrameChg chg="add mod modGraphic">
          <ac:chgData name="Chu, Zhengguo" userId="46b45079-141b-4798-8f61-111a7cd7aa1e" providerId="ADAL" clId="{E68FA7E8-B9A9-46E2-A908-3F366042CE26}" dt="2026-01-14T21:25:30.382" v="5245" actId="122"/>
          <ac:graphicFrameMkLst>
            <pc:docMk/>
            <pc:sldMk cId="1338195067" sldId="287"/>
            <ac:graphicFrameMk id="6" creationId="{C46A8511-5131-39EF-0676-CE74C80847A6}"/>
          </ac:graphicFrameMkLst>
        </pc:graphicFrameChg>
        <pc:graphicFrameChg chg="mod">
          <ac:chgData name="Chu, Zhengguo" userId="46b45079-141b-4798-8f61-111a7cd7aa1e" providerId="ADAL" clId="{E68FA7E8-B9A9-46E2-A908-3F366042CE26}" dt="2026-01-14T20:59:14.651" v="5218"/>
          <ac:graphicFrameMkLst>
            <pc:docMk/>
            <pc:sldMk cId="1338195067" sldId="287"/>
            <ac:graphicFrameMk id="9" creationId="{A9F5F6C6-AD41-7DBB-D77D-EBCA1926C043}"/>
          </ac:graphicFrameMkLst>
        </pc:graphicFrameChg>
        <pc:picChg chg="mod">
          <ac:chgData name="Chu, Zhengguo" userId="46b45079-141b-4798-8f61-111a7cd7aa1e" providerId="ADAL" clId="{E68FA7E8-B9A9-46E2-A908-3F366042CE26}" dt="2026-01-14T20:26:39.150" v="4683" actId="14100"/>
          <ac:picMkLst>
            <pc:docMk/>
            <pc:sldMk cId="1338195067" sldId="287"/>
            <ac:picMk id="8" creationId="{43EE62AC-B174-84B3-D74F-213EC456AD34}"/>
          </ac:picMkLst>
        </pc:picChg>
      </pc:sldChg>
      <pc:sldChg chg="modSp mod">
        <pc:chgData name="Chu, Zhengguo" userId="46b45079-141b-4798-8f61-111a7cd7aa1e" providerId="ADAL" clId="{E68FA7E8-B9A9-46E2-A908-3F366042CE26}" dt="2026-01-09T19:08:20.355" v="3256" actId="20577"/>
        <pc:sldMkLst>
          <pc:docMk/>
          <pc:sldMk cId="3003806868" sldId="289"/>
        </pc:sldMkLst>
        <pc:spChg chg="mod">
          <ac:chgData name="Chu, Zhengguo" userId="46b45079-141b-4798-8f61-111a7cd7aa1e" providerId="ADAL" clId="{E68FA7E8-B9A9-46E2-A908-3F366042CE26}" dt="2026-01-09T18:45:11.516" v="2672" actId="6549"/>
          <ac:spMkLst>
            <pc:docMk/>
            <pc:sldMk cId="3003806868" sldId="289"/>
            <ac:spMk id="2" creationId="{00000000-0000-0000-0000-000000000000}"/>
          </ac:spMkLst>
        </pc:spChg>
        <pc:spChg chg="mod">
          <ac:chgData name="Chu, Zhengguo" userId="46b45079-141b-4798-8f61-111a7cd7aa1e" providerId="ADAL" clId="{E68FA7E8-B9A9-46E2-A908-3F366042CE26}" dt="2026-01-09T19:08:20.355" v="3256" actId="20577"/>
          <ac:spMkLst>
            <pc:docMk/>
            <pc:sldMk cId="3003806868" sldId="289"/>
            <ac:spMk id="3" creationId="{00000000-0000-0000-0000-000000000000}"/>
          </ac:spMkLst>
        </pc:spChg>
      </pc:sldChg>
      <pc:sldChg chg="modSp mod">
        <pc:chgData name="Chu, Zhengguo" userId="46b45079-141b-4798-8f61-111a7cd7aa1e" providerId="ADAL" clId="{E68FA7E8-B9A9-46E2-A908-3F366042CE26}" dt="2026-01-14T16:47:51.568" v="3969" actId="20577"/>
        <pc:sldMkLst>
          <pc:docMk/>
          <pc:sldMk cId="2563229912" sldId="292"/>
        </pc:sldMkLst>
        <pc:spChg chg="mod">
          <ac:chgData name="Chu, Zhengguo" userId="46b45079-141b-4798-8f61-111a7cd7aa1e" providerId="ADAL" clId="{E68FA7E8-B9A9-46E2-A908-3F366042CE26}" dt="2026-01-14T16:47:51.568" v="3969" actId="20577"/>
          <ac:spMkLst>
            <pc:docMk/>
            <pc:sldMk cId="2563229912" sldId="292"/>
            <ac:spMk id="2" creationId="{00000000-0000-0000-0000-000000000000}"/>
          </ac:spMkLst>
        </pc:spChg>
        <pc:spChg chg="mod">
          <ac:chgData name="Chu, Zhengguo" userId="46b45079-141b-4798-8f61-111a7cd7aa1e" providerId="ADAL" clId="{E68FA7E8-B9A9-46E2-A908-3F366042CE26}" dt="2026-01-09T21:38:54.663" v="3752" actId="404"/>
          <ac:spMkLst>
            <pc:docMk/>
            <pc:sldMk cId="2563229912" sldId="292"/>
            <ac:spMk id="3" creationId="{00000000-0000-0000-0000-000000000000}"/>
          </ac:spMkLst>
        </pc:spChg>
        <pc:spChg chg="mod">
          <ac:chgData name="Chu, Zhengguo" userId="46b45079-141b-4798-8f61-111a7cd7aa1e" providerId="ADAL" clId="{E68FA7E8-B9A9-46E2-A908-3F366042CE26}" dt="2026-01-09T21:39:00.196" v="3754" actId="404"/>
          <ac:spMkLst>
            <pc:docMk/>
            <pc:sldMk cId="2563229912" sldId="292"/>
            <ac:spMk id="8" creationId="{00000000-0000-0000-0000-000000000000}"/>
          </ac:spMkLst>
        </pc:spChg>
        <pc:graphicFrameChg chg="modGraphic">
          <ac:chgData name="Chu, Zhengguo" userId="46b45079-141b-4798-8f61-111a7cd7aa1e" providerId="ADAL" clId="{E68FA7E8-B9A9-46E2-A908-3F366042CE26}" dt="2026-01-09T21:38:43.680" v="3748" actId="404"/>
          <ac:graphicFrameMkLst>
            <pc:docMk/>
            <pc:sldMk cId="2563229912" sldId="292"/>
            <ac:graphicFrameMk id="10" creationId="{B93C8CF5-6734-954E-1C84-6306D00E45E4}"/>
          </ac:graphicFrameMkLst>
        </pc:graphicFrameChg>
        <pc:graphicFrameChg chg="modGraphic">
          <ac:chgData name="Chu, Zhengguo" userId="46b45079-141b-4798-8f61-111a7cd7aa1e" providerId="ADAL" clId="{E68FA7E8-B9A9-46E2-A908-3F366042CE26}" dt="2026-01-09T21:38:48.142" v="3750" actId="404"/>
          <ac:graphicFrameMkLst>
            <pc:docMk/>
            <pc:sldMk cId="2563229912" sldId="292"/>
            <ac:graphicFrameMk id="11" creationId="{A0A4A3A2-C340-9785-575E-2887F133A2AC}"/>
          </ac:graphicFrameMkLst>
        </pc:graphicFrameChg>
      </pc:sldChg>
      <pc:sldChg chg="modSp mod">
        <pc:chgData name="Chu, Zhengguo" userId="46b45079-141b-4798-8f61-111a7cd7aa1e" providerId="ADAL" clId="{E68FA7E8-B9A9-46E2-A908-3F366042CE26}" dt="2026-01-09T18:44:39.670" v="2663" actId="1036"/>
        <pc:sldMkLst>
          <pc:docMk/>
          <pc:sldMk cId="2309081026" sldId="297"/>
        </pc:sldMkLst>
        <pc:picChg chg="mod">
          <ac:chgData name="Chu, Zhengguo" userId="46b45079-141b-4798-8f61-111a7cd7aa1e" providerId="ADAL" clId="{E68FA7E8-B9A9-46E2-A908-3F366042CE26}" dt="2026-01-09T18:44:39.670" v="2663" actId="1036"/>
          <ac:picMkLst>
            <pc:docMk/>
            <pc:sldMk cId="2309081026" sldId="297"/>
            <ac:picMk id="13" creationId="{734CAE47-DA0C-C56A-2098-A7A563B18A93}"/>
          </ac:picMkLst>
        </pc:picChg>
      </pc:sldChg>
      <pc:sldChg chg="del">
        <pc:chgData name="Chu, Zhengguo" userId="46b45079-141b-4798-8f61-111a7cd7aa1e" providerId="ADAL" clId="{E68FA7E8-B9A9-46E2-A908-3F366042CE26}" dt="2026-01-13T15:56:38.614" v="3857" actId="47"/>
        <pc:sldMkLst>
          <pc:docMk/>
          <pc:sldMk cId="3026021939" sldId="298"/>
        </pc:sldMkLst>
      </pc:sldChg>
      <pc:sldChg chg="addSp modSp mod">
        <pc:chgData name="Chu, Zhengguo" userId="46b45079-141b-4798-8f61-111a7cd7aa1e" providerId="ADAL" clId="{E68FA7E8-B9A9-46E2-A908-3F366042CE26}" dt="2026-01-13T15:38:49.144" v="3856" actId="20577"/>
        <pc:sldMkLst>
          <pc:docMk/>
          <pc:sldMk cId="877700947" sldId="300"/>
        </pc:sldMkLst>
        <pc:spChg chg="add mod">
          <ac:chgData name="Chu, Zhengguo" userId="46b45079-141b-4798-8f61-111a7cd7aa1e" providerId="ADAL" clId="{E68FA7E8-B9A9-46E2-A908-3F366042CE26}" dt="2026-01-13T15:38:49.144" v="3856" actId="20577"/>
          <ac:spMkLst>
            <pc:docMk/>
            <pc:sldMk cId="877700947" sldId="300"/>
            <ac:spMk id="3" creationId="{C5D057C9-B032-8424-7E89-B3E955C2E2C0}"/>
          </ac:spMkLst>
        </pc:spChg>
      </pc:sldChg>
      <pc:sldChg chg="modSp mod">
        <pc:chgData name="Chu, Zhengguo" userId="46b45079-141b-4798-8f61-111a7cd7aa1e" providerId="ADAL" clId="{E68FA7E8-B9A9-46E2-A908-3F366042CE26}" dt="2026-01-14T16:14:11.589" v="3958" actId="20577"/>
        <pc:sldMkLst>
          <pc:docMk/>
          <pc:sldMk cId="2461167998" sldId="302"/>
        </pc:sldMkLst>
        <pc:spChg chg="mod">
          <ac:chgData name="Chu, Zhengguo" userId="46b45079-141b-4798-8f61-111a7cd7aa1e" providerId="ADAL" clId="{E68FA7E8-B9A9-46E2-A908-3F366042CE26}" dt="2026-01-14T16:14:11.589" v="3958" actId="20577"/>
          <ac:spMkLst>
            <pc:docMk/>
            <pc:sldMk cId="2461167998" sldId="302"/>
            <ac:spMk id="3" creationId="{7D564F88-B3F5-2B3D-075C-716E3F68408F}"/>
          </ac:spMkLst>
        </pc:spChg>
      </pc:sldChg>
      <pc:sldChg chg="addSp delSp modSp add mod">
        <pc:chgData name="Chu, Zhengguo" userId="46b45079-141b-4798-8f61-111a7cd7aa1e" providerId="ADAL" clId="{E68FA7E8-B9A9-46E2-A908-3F366042CE26}" dt="2026-01-14T15:33:56.274" v="3914" actId="14100"/>
        <pc:sldMkLst>
          <pc:docMk/>
          <pc:sldMk cId="1731488322" sldId="367"/>
        </pc:sldMkLst>
        <pc:spChg chg="mod">
          <ac:chgData name="Chu, Zhengguo" userId="46b45079-141b-4798-8f61-111a7cd7aa1e" providerId="ADAL" clId="{E68FA7E8-B9A9-46E2-A908-3F366042CE26}" dt="2026-01-13T03:26:40.483" v="3777" actId="20577"/>
          <ac:spMkLst>
            <pc:docMk/>
            <pc:sldMk cId="1731488322" sldId="367"/>
            <ac:spMk id="2" creationId="{00000000-0000-0000-0000-000000000000}"/>
          </ac:spMkLst>
        </pc:spChg>
        <pc:spChg chg="mod">
          <ac:chgData name="Chu, Zhengguo" userId="46b45079-141b-4798-8f61-111a7cd7aa1e" providerId="ADAL" clId="{E68FA7E8-B9A9-46E2-A908-3F366042CE26}" dt="2026-01-13T21:05:15.861" v="3885" actId="1076"/>
          <ac:spMkLst>
            <pc:docMk/>
            <pc:sldMk cId="1731488322" sldId="367"/>
            <ac:spMk id="7" creationId="{2CFDA046-49CC-4D97-ADD9-4B0245B9DCEF}"/>
          </ac:spMkLst>
        </pc:spChg>
        <pc:spChg chg="mod">
          <ac:chgData name="Chu, Zhengguo" userId="46b45079-141b-4798-8f61-111a7cd7aa1e" providerId="ADAL" clId="{E68FA7E8-B9A9-46E2-A908-3F366042CE26}" dt="2026-01-09T21:20:00.521" v="3743" actId="1076"/>
          <ac:spMkLst>
            <pc:docMk/>
            <pc:sldMk cId="1731488322" sldId="367"/>
            <ac:spMk id="10" creationId="{C9339DF6-5C5D-4C78-858D-34640A37096F}"/>
          </ac:spMkLst>
        </pc:spChg>
        <pc:picChg chg="add mod">
          <ac:chgData name="Chu, Zhengguo" userId="46b45079-141b-4798-8f61-111a7cd7aa1e" providerId="ADAL" clId="{E68FA7E8-B9A9-46E2-A908-3F366042CE26}" dt="2026-01-14T15:33:46.231" v="3913" actId="166"/>
          <ac:picMkLst>
            <pc:docMk/>
            <pc:sldMk cId="1731488322" sldId="367"/>
            <ac:picMk id="1032" creationId="{E58F8544-DC91-3B80-70F1-4E0F641C4D3C}"/>
          </ac:picMkLst>
        </pc:picChg>
        <pc:picChg chg="add mod">
          <ac:chgData name="Chu, Zhengguo" userId="46b45079-141b-4798-8f61-111a7cd7aa1e" providerId="ADAL" clId="{E68FA7E8-B9A9-46E2-A908-3F366042CE26}" dt="2026-01-14T15:33:56.274" v="3914" actId="14100"/>
          <ac:picMkLst>
            <pc:docMk/>
            <pc:sldMk cId="1731488322" sldId="367"/>
            <ac:picMk id="1034" creationId="{B9AFD450-B3B7-A123-1C84-10CD358748A9}"/>
          </ac:picMkLst>
        </pc:picChg>
      </pc:sldChg>
      <pc:sldChg chg="addSp delSp modSp add del mod">
        <pc:chgData name="Chu, Zhengguo" userId="46b45079-141b-4798-8f61-111a7cd7aa1e" providerId="ADAL" clId="{E68FA7E8-B9A9-46E2-A908-3F366042CE26}" dt="2026-01-09T21:07:47.820" v="3742" actId="47"/>
        <pc:sldMkLst>
          <pc:docMk/>
          <pc:sldMk cId="3156562947" sldId="368"/>
        </pc:sldMkLst>
      </pc:sldChg>
    </pc:docChg>
  </pc:docChgLst>
  <pc:docChgLst>
    <pc:chgData name="Skiles, Matthew" userId="bb9b5f1e-7301-452e-a4f0-46a9b1f017c7" providerId="ADAL" clId="{A5A50982-539F-430E-AEAF-2DE843505789}"/>
    <pc:docChg chg="undo custSel modSld">
      <pc:chgData name="Skiles, Matthew" userId="bb9b5f1e-7301-452e-a4f0-46a9b1f017c7" providerId="ADAL" clId="{A5A50982-539F-430E-AEAF-2DE843505789}" dt="2026-01-21T22:02:46.877" v="373" actId="1038"/>
      <pc:docMkLst>
        <pc:docMk/>
      </pc:docMkLst>
      <pc:sldChg chg="modSp mod">
        <pc:chgData name="Skiles, Matthew" userId="bb9b5f1e-7301-452e-a4f0-46a9b1f017c7" providerId="ADAL" clId="{A5A50982-539F-430E-AEAF-2DE843505789}" dt="2026-01-14T16:30:19.125" v="288" actId="20577"/>
        <pc:sldMkLst>
          <pc:docMk/>
          <pc:sldMk cId="1324424397" sldId="261"/>
        </pc:sldMkLst>
        <pc:spChg chg="mod">
          <ac:chgData name="Skiles, Matthew" userId="bb9b5f1e-7301-452e-a4f0-46a9b1f017c7" providerId="ADAL" clId="{A5A50982-539F-430E-AEAF-2DE843505789}" dt="2026-01-14T16:30:19.125" v="288" actId="20577"/>
          <ac:spMkLst>
            <pc:docMk/>
            <pc:sldMk cId="1324424397" sldId="261"/>
            <ac:spMk id="3" creationId="{00000000-0000-0000-0000-000000000000}"/>
          </ac:spMkLst>
        </pc:spChg>
      </pc:sldChg>
      <pc:sldChg chg="addSp delSp modSp mod">
        <pc:chgData name="Skiles, Matthew" userId="bb9b5f1e-7301-452e-a4f0-46a9b1f017c7" providerId="ADAL" clId="{A5A50982-539F-430E-AEAF-2DE843505789}" dt="2026-01-09T21:49:06.789" v="225" actId="20577"/>
        <pc:sldMkLst>
          <pc:docMk/>
          <pc:sldMk cId="3292822540" sldId="281"/>
        </pc:sldMkLst>
        <pc:spChg chg="mod">
          <ac:chgData name="Skiles, Matthew" userId="bb9b5f1e-7301-452e-a4f0-46a9b1f017c7" providerId="ADAL" clId="{A5A50982-539F-430E-AEAF-2DE843505789}" dt="2026-01-09T21:49:06.789" v="225" actId="20577"/>
          <ac:spMkLst>
            <pc:docMk/>
            <pc:sldMk cId="3292822540" sldId="281"/>
            <ac:spMk id="5" creationId="{00000000-0000-0000-0000-000000000000}"/>
          </ac:spMkLst>
        </pc:spChg>
        <pc:graphicFrameChg chg="add mod modGraphic">
          <ac:chgData name="Skiles, Matthew" userId="bb9b5f1e-7301-452e-a4f0-46a9b1f017c7" providerId="ADAL" clId="{A5A50982-539F-430E-AEAF-2DE843505789}" dt="2026-01-09T21:47:38.435" v="208" actId="1076"/>
          <ac:graphicFrameMkLst>
            <pc:docMk/>
            <pc:sldMk cId="3292822540" sldId="281"/>
            <ac:graphicFrameMk id="3" creationId="{15437B6B-A90A-FDA9-11F5-30D061AB98DE}"/>
          </ac:graphicFrameMkLst>
        </pc:graphicFrameChg>
      </pc:sldChg>
      <pc:sldChg chg="addSp delSp modSp mod">
        <pc:chgData name="Skiles, Matthew" userId="bb9b5f1e-7301-452e-a4f0-46a9b1f017c7" providerId="ADAL" clId="{A5A50982-539F-430E-AEAF-2DE843505789}" dt="2026-01-09T21:49:02.791" v="223" actId="20577"/>
        <pc:sldMkLst>
          <pc:docMk/>
          <pc:sldMk cId="1573763005" sldId="282"/>
        </pc:sldMkLst>
        <pc:spChg chg="mod">
          <ac:chgData name="Skiles, Matthew" userId="bb9b5f1e-7301-452e-a4f0-46a9b1f017c7" providerId="ADAL" clId="{A5A50982-539F-430E-AEAF-2DE843505789}" dt="2026-01-09T21:49:02.791" v="223" actId="20577"/>
          <ac:spMkLst>
            <pc:docMk/>
            <pc:sldMk cId="1573763005" sldId="282"/>
            <ac:spMk id="5" creationId="{00000000-0000-0000-0000-000000000000}"/>
          </ac:spMkLst>
        </pc:spChg>
        <pc:graphicFrameChg chg="add mod modGraphic">
          <ac:chgData name="Skiles, Matthew" userId="bb9b5f1e-7301-452e-a4f0-46a9b1f017c7" providerId="ADAL" clId="{A5A50982-539F-430E-AEAF-2DE843505789}" dt="2026-01-09T21:48:54.495" v="221" actId="1076"/>
          <ac:graphicFrameMkLst>
            <pc:docMk/>
            <pc:sldMk cId="1573763005" sldId="282"/>
            <ac:graphicFrameMk id="6" creationId="{2DA021E3-30BC-2A6F-6430-732E44D828F2}"/>
          </ac:graphicFrameMkLst>
        </pc:graphicFrameChg>
      </pc:sldChg>
      <pc:sldChg chg="addSp delSp modSp mod">
        <pc:chgData name="Skiles, Matthew" userId="bb9b5f1e-7301-452e-a4f0-46a9b1f017c7" providerId="ADAL" clId="{A5A50982-539F-430E-AEAF-2DE843505789}" dt="2026-01-21T22:02:46.877" v="373" actId="1038"/>
        <pc:sldMkLst>
          <pc:docMk/>
          <pc:sldMk cId="1077259590" sldId="283"/>
        </pc:sldMkLst>
        <pc:spChg chg="mod">
          <ac:chgData name="Skiles, Matthew" userId="bb9b5f1e-7301-452e-a4f0-46a9b1f017c7" providerId="ADAL" clId="{A5A50982-539F-430E-AEAF-2DE843505789}" dt="2026-01-09T21:41:39.979" v="189" actId="20577"/>
          <ac:spMkLst>
            <pc:docMk/>
            <pc:sldMk cId="1077259590" sldId="283"/>
            <ac:spMk id="5" creationId="{00000000-0000-0000-0000-000000000000}"/>
          </ac:spMkLst>
        </pc:spChg>
        <pc:picChg chg="add mod">
          <ac:chgData name="Skiles, Matthew" userId="bb9b5f1e-7301-452e-a4f0-46a9b1f017c7" providerId="ADAL" clId="{A5A50982-539F-430E-AEAF-2DE843505789}" dt="2026-01-13T23:15:11.815" v="247" actId="1038"/>
          <ac:picMkLst>
            <pc:docMk/>
            <pc:sldMk cId="1077259590" sldId="283"/>
            <ac:picMk id="6" creationId="{6B88A2A2-E7AA-55D4-F0AA-A3296C4FB01C}"/>
          </ac:picMkLst>
        </pc:picChg>
        <pc:picChg chg="add mod">
          <ac:chgData name="Skiles, Matthew" userId="bb9b5f1e-7301-452e-a4f0-46a9b1f017c7" providerId="ADAL" clId="{A5A50982-539F-430E-AEAF-2DE843505789}" dt="2026-01-21T22:02:46.877" v="373" actId="1038"/>
          <ac:picMkLst>
            <pc:docMk/>
            <pc:sldMk cId="1077259590" sldId="283"/>
            <ac:picMk id="7" creationId="{53DE7090-EF35-934B-6213-606EAB02EE0F}"/>
          </ac:picMkLst>
        </pc:picChg>
        <pc:picChg chg="add del mod">
          <ac:chgData name="Skiles, Matthew" userId="bb9b5f1e-7301-452e-a4f0-46a9b1f017c7" providerId="ADAL" clId="{A5A50982-539F-430E-AEAF-2DE843505789}" dt="2026-01-21T22:02:11.639" v="354" actId="478"/>
          <ac:picMkLst>
            <pc:docMk/>
            <pc:sldMk cId="1077259590" sldId="283"/>
            <ac:picMk id="9" creationId="{380FFBB9-E013-E3F1-7FF5-B4C59F48BDFE}"/>
          </ac:picMkLst>
        </pc:picChg>
      </pc:sldChg>
      <pc:sldChg chg="addSp delSp modSp mod">
        <pc:chgData name="Skiles, Matthew" userId="bb9b5f1e-7301-452e-a4f0-46a9b1f017c7" providerId="ADAL" clId="{A5A50982-539F-430E-AEAF-2DE843505789}" dt="2026-01-14T20:52:22.356" v="330" actId="20577"/>
        <pc:sldMkLst>
          <pc:docMk/>
          <pc:sldMk cId="1338195067" sldId="287"/>
        </pc:sldMkLst>
        <pc:spChg chg="mod">
          <ac:chgData name="Skiles, Matthew" userId="bb9b5f1e-7301-452e-a4f0-46a9b1f017c7" providerId="ADAL" clId="{A5A50982-539F-430E-AEAF-2DE843505789}" dt="2026-01-14T20:52:22.356" v="330" actId="20577"/>
          <ac:spMkLst>
            <pc:docMk/>
            <pc:sldMk cId="1338195067" sldId="287"/>
            <ac:spMk id="5" creationId="{86F700E8-082C-CF00-265D-7423565C105C}"/>
          </ac:spMkLst>
        </pc:spChg>
        <pc:graphicFrameChg chg="modGraphic">
          <ac:chgData name="Skiles, Matthew" userId="bb9b5f1e-7301-452e-a4f0-46a9b1f017c7" providerId="ADAL" clId="{A5A50982-539F-430E-AEAF-2DE843505789}" dt="2026-01-14T20:50:20.789" v="325" actId="20577"/>
          <ac:graphicFrameMkLst>
            <pc:docMk/>
            <pc:sldMk cId="1338195067" sldId="287"/>
            <ac:graphicFrameMk id="6" creationId="{C46A8511-5131-39EF-0676-CE74C80847A6}"/>
          </ac:graphicFrameMkLst>
        </pc:graphicFrameChg>
        <pc:graphicFrameChg chg="add mod">
          <ac:chgData name="Skiles, Matthew" userId="bb9b5f1e-7301-452e-a4f0-46a9b1f017c7" providerId="ADAL" clId="{A5A50982-539F-430E-AEAF-2DE843505789}" dt="2026-01-13T23:04:57.503" v="237" actId="1076"/>
          <ac:graphicFrameMkLst>
            <pc:docMk/>
            <pc:sldMk cId="1338195067" sldId="287"/>
            <ac:graphicFrameMk id="9" creationId="{A9F5F6C6-AD41-7DBB-D77D-EBCA1926C043}"/>
          </ac:graphicFrameMkLst>
        </pc:graphicFrameChg>
        <pc:picChg chg="add mod">
          <ac:chgData name="Skiles, Matthew" userId="bb9b5f1e-7301-452e-a4f0-46a9b1f017c7" providerId="ADAL" clId="{A5A50982-539F-430E-AEAF-2DE843505789}" dt="2026-01-13T23:01:57.851" v="234" actId="1076"/>
          <ac:picMkLst>
            <pc:docMk/>
            <pc:sldMk cId="1338195067" sldId="287"/>
            <ac:picMk id="8" creationId="{43EE62AC-B174-84B3-D74F-213EC456AD34}"/>
          </ac:picMkLst>
        </pc:picChg>
      </pc:sldChg>
      <pc:sldChg chg="modSp mod">
        <pc:chgData name="Skiles, Matthew" userId="bb9b5f1e-7301-452e-a4f0-46a9b1f017c7" providerId="ADAL" clId="{A5A50982-539F-430E-AEAF-2DE843505789}" dt="2026-01-14T16:38:52.772" v="305" actId="20577"/>
        <pc:sldMkLst>
          <pc:docMk/>
          <pc:sldMk cId="3003806868" sldId="289"/>
        </pc:sldMkLst>
        <pc:spChg chg="mod">
          <ac:chgData name="Skiles, Matthew" userId="bb9b5f1e-7301-452e-a4f0-46a9b1f017c7" providerId="ADAL" clId="{A5A50982-539F-430E-AEAF-2DE843505789}" dt="2026-01-14T16:38:52.772" v="305" actId="20577"/>
          <ac:spMkLst>
            <pc:docMk/>
            <pc:sldMk cId="3003806868" sldId="289"/>
            <ac:spMk id="3" creationId="{00000000-0000-0000-0000-000000000000}"/>
          </ac:spMkLst>
        </pc:spChg>
      </pc:sldChg>
      <pc:sldChg chg="addSp delSp modSp mod">
        <pc:chgData name="Skiles, Matthew" userId="bb9b5f1e-7301-452e-a4f0-46a9b1f017c7" providerId="ADAL" clId="{A5A50982-539F-430E-AEAF-2DE843505789}" dt="2026-01-21T22:01:53.313" v="353" actId="1036"/>
        <pc:sldMkLst>
          <pc:docMk/>
          <pc:sldMk cId="3880448437" sldId="299"/>
        </pc:sldMkLst>
        <pc:picChg chg="add mod">
          <ac:chgData name="Skiles, Matthew" userId="bb9b5f1e-7301-452e-a4f0-46a9b1f017c7" providerId="ADAL" clId="{A5A50982-539F-430E-AEAF-2DE843505789}" dt="2026-01-21T22:01:09.706" v="339" actId="1076"/>
          <ac:picMkLst>
            <pc:docMk/>
            <pc:sldMk cId="3880448437" sldId="299"/>
            <ac:picMk id="6" creationId="{4B09B87C-0388-1A6B-59EB-CA87F8AC6593}"/>
          </ac:picMkLst>
        </pc:picChg>
        <pc:picChg chg="del">
          <ac:chgData name="Skiles, Matthew" userId="bb9b5f1e-7301-452e-a4f0-46a9b1f017c7" providerId="ADAL" clId="{A5A50982-539F-430E-AEAF-2DE843505789}" dt="2026-01-21T22:00:18.835" v="331" actId="478"/>
          <ac:picMkLst>
            <pc:docMk/>
            <pc:sldMk cId="3880448437" sldId="299"/>
            <ac:picMk id="7" creationId="{8BD477B7-925D-8313-6C1C-109BEDD5D830}"/>
          </ac:picMkLst>
        </pc:picChg>
        <pc:picChg chg="add mod">
          <ac:chgData name="Skiles, Matthew" userId="bb9b5f1e-7301-452e-a4f0-46a9b1f017c7" providerId="ADAL" clId="{A5A50982-539F-430E-AEAF-2DE843505789}" dt="2026-01-21T22:01:53.313" v="353" actId="1036"/>
          <ac:picMkLst>
            <pc:docMk/>
            <pc:sldMk cId="3880448437" sldId="299"/>
            <ac:picMk id="9" creationId="{A6D387D1-0778-0E90-EC04-1C8870A78311}"/>
          </ac:picMkLst>
        </pc:picChg>
        <pc:picChg chg="del">
          <ac:chgData name="Skiles, Matthew" userId="bb9b5f1e-7301-452e-a4f0-46a9b1f017c7" providerId="ADAL" clId="{A5A50982-539F-430E-AEAF-2DE843505789}" dt="2026-01-21T22:01:14.872" v="340" actId="478"/>
          <ac:picMkLst>
            <pc:docMk/>
            <pc:sldMk cId="3880448437" sldId="299"/>
            <ac:picMk id="10" creationId="{9D36CF38-2BA8-20BC-A4A4-B7C6DA4D07F1}"/>
          </ac:picMkLst>
        </pc:picChg>
      </pc:sldChg>
      <pc:sldChg chg="modSp mod">
        <pc:chgData name="Skiles, Matthew" userId="bb9b5f1e-7301-452e-a4f0-46a9b1f017c7" providerId="ADAL" clId="{A5A50982-539F-430E-AEAF-2DE843505789}" dt="2026-01-14T16:02:02.597" v="272" actId="20577"/>
        <pc:sldMkLst>
          <pc:docMk/>
          <pc:sldMk cId="2461167998" sldId="302"/>
        </pc:sldMkLst>
        <pc:spChg chg="mod">
          <ac:chgData name="Skiles, Matthew" userId="bb9b5f1e-7301-452e-a4f0-46a9b1f017c7" providerId="ADAL" clId="{A5A50982-539F-430E-AEAF-2DE843505789}" dt="2026-01-14T16:02:02.597" v="272" actId="20577"/>
          <ac:spMkLst>
            <pc:docMk/>
            <pc:sldMk cId="2461167998" sldId="302"/>
            <ac:spMk id="3" creationId="{7D564F88-B3F5-2B3D-075C-716E3F68408F}"/>
          </ac:spMkLst>
        </pc:spChg>
      </pc:sldChg>
    </pc:docChg>
  </pc:docChgLst>
  <pc:docChgLst>
    <pc:chgData name="King, Ryan" userId="397dfbf6-562d-4090-9673-fd056153c159" providerId="ADAL" clId="{9408E686-096A-4E8F-9081-E39D32B83385}"/>
    <pc:docChg chg="undo custSel addSld delSld modSld">
      <pc:chgData name="King, Ryan" userId="397dfbf6-562d-4090-9673-fd056153c159" providerId="ADAL" clId="{9408E686-096A-4E8F-9081-E39D32B83385}" dt="2025-01-17T15:00:36.971" v="1771" actId="20577"/>
      <pc:docMkLst>
        <pc:docMk/>
      </pc:docMkLst>
      <pc:sldChg chg="delCm">
        <pc:chgData name="King, Ryan" userId="397dfbf6-562d-4090-9673-fd056153c159" providerId="ADAL" clId="{9408E686-096A-4E8F-9081-E39D32B83385}" dt="2025-01-17T14:51:31.566" v="1736"/>
        <pc:sldMkLst>
          <pc:docMk/>
          <pc:sldMk cId="1324424397" sldId="261"/>
        </pc:sldMkLst>
        <pc:extLst>
          <p:ext xmlns:p="http://schemas.openxmlformats.org/presentationml/2006/main" uri="{D6D511B9-2390-475A-947B-AFAB55BFBCF1}">
            <pc226:cmChg xmlns:pc226="http://schemas.microsoft.com/office/powerpoint/2022/06/main/command" chg="del">
              <pc226:chgData name="King, Ryan" userId="397dfbf6-562d-4090-9673-fd056153c159" providerId="ADAL" clId="{9408E686-096A-4E8F-9081-E39D32B83385}" dt="2025-01-17T14:51:31.566" v="1736"/>
              <pc2:cmMkLst xmlns:pc2="http://schemas.microsoft.com/office/powerpoint/2019/9/main/command">
                <pc:docMk/>
                <pc:sldMk cId="1324424397" sldId="261"/>
                <pc2:cmMk id="{6E8201D7-9500-461E-90AA-8AD134B09DA1}"/>
              </pc2:cmMkLst>
            </pc226:cmChg>
          </p:ext>
        </pc:extLst>
      </pc:sldChg>
      <pc:sldChg chg="addCm modCm">
        <pc:chgData name="King, Ryan" userId="397dfbf6-562d-4090-9673-fd056153c159" providerId="ADAL" clId="{9408E686-096A-4E8F-9081-E39D32B83385}" dt="2025-01-17T14:25:05.050" v="2"/>
        <pc:sldMkLst>
          <pc:docMk/>
          <pc:sldMk cId="877700947" sldId="300"/>
        </pc:sldMkLst>
        <pc:extLst>
          <p:ext xmlns:p="http://schemas.openxmlformats.org/presentationml/2006/main" uri="{D6D511B9-2390-475A-947B-AFAB55BFBCF1}">
            <pc226:cmChg xmlns:pc226="http://schemas.microsoft.com/office/powerpoint/2022/06/main/command" chg="add">
              <pc226:chgData name="King, Ryan" userId="397dfbf6-562d-4090-9673-fd056153c159" providerId="ADAL" clId="{9408E686-096A-4E8F-9081-E39D32B83385}" dt="2025-01-17T14:25:05.050" v="2"/>
              <pc2:cmMkLst xmlns:pc2="http://schemas.microsoft.com/office/powerpoint/2019/9/main/command">
                <pc:docMk/>
                <pc:sldMk cId="877700947" sldId="300"/>
                <pc2:cmMk id="{4725BA05-1DF1-4713-B009-BE4208F082CA}"/>
              </pc2:cmMkLst>
              <pc226:cmRplyChg chg="add">
                <pc226:chgData name="King, Ryan" userId="397dfbf6-562d-4090-9673-fd056153c159" providerId="ADAL" clId="{9408E686-096A-4E8F-9081-E39D32B83385}" dt="2025-01-17T14:25:05.050" v="2"/>
                <pc2:cmRplyMkLst xmlns:pc2="http://schemas.microsoft.com/office/powerpoint/2019/9/main/command">
                  <pc:docMk/>
                  <pc:sldMk cId="877700947" sldId="300"/>
                  <pc2:cmMk id="{4725BA05-1DF1-4713-B009-BE4208F082CA}"/>
                  <pc2:cmRplyMk id="{2C0F62CE-618D-4C1D-80F6-41E0456FBA6F}"/>
                </pc2:cmRplyMkLst>
              </pc226:cmRplyChg>
            </pc226:cmChg>
            <pc226:cmChg xmlns:pc226="http://schemas.microsoft.com/office/powerpoint/2022/06/main/command" chg="add">
              <pc226:chgData name="King, Ryan" userId="397dfbf6-562d-4090-9673-fd056153c159" providerId="ADAL" clId="{9408E686-096A-4E8F-9081-E39D32B83385}" dt="2025-01-16T22:18:53.804" v="0"/>
              <pc2:cmMkLst xmlns:pc2="http://schemas.microsoft.com/office/powerpoint/2019/9/main/command">
                <pc:docMk/>
                <pc:sldMk cId="877700947" sldId="300"/>
                <pc2:cmMk id="{0A1826AE-E905-4180-9D79-AC2D6D1D6404}"/>
              </pc2:cmMkLst>
            </pc226:cmChg>
          </p:ext>
        </pc:extLst>
      </pc:sldChg>
      <pc:sldChg chg="modSp mod">
        <pc:chgData name="King, Ryan" userId="397dfbf6-562d-4090-9673-fd056153c159" providerId="ADAL" clId="{9408E686-096A-4E8F-9081-E39D32B83385}" dt="2025-01-17T15:00:36.971" v="1771" actId="20577"/>
        <pc:sldMkLst>
          <pc:docMk/>
          <pc:sldMk cId="2461167998" sldId="302"/>
        </pc:sldMkLst>
      </pc:sldChg>
      <pc:sldChg chg="del">
        <pc:chgData name="King, Ryan" userId="397dfbf6-562d-4090-9673-fd056153c159" providerId="ADAL" clId="{9408E686-096A-4E8F-9081-E39D32B83385}" dt="2025-01-17T14:26:14.420" v="3" actId="2696"/>
        <pc:sldMkLst>
          <pc:docMk/>
          <pc:sldMk cId="2993005764" sldId="302"/>
        </pc:sldMkLst>
      </pc:sldChg>
      <pc:sldChg chg="add del">
        <pc:chgData name="King, Ryan" userId="397dfbf6-562d-4090-9673-fd056153c159" providerId="ADAL" clId="{9408E686-096A-4E8F-9081-E39D32B83385}" dt="2025-01-17T14:47:43.941" v="1588" actId="2696"/>
        <pc:sldMkLst>
          <pc:docMk/>
          <pc:sldMk cId="2771624608" sldId="30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1/21/2026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1/21/2026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5584415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13494045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a:p>
        </p:txBody>
      </p:sp>
    </p:spTree>
    <p:extLst>
      <p:ext uri="{BB962C8B-B14F-4D97-AF65-F5344CB8AC3E}">
        <p14:creationId xmlns:p14="http://schemas.microsoft.com/office/powerpoint/2010/main" val="866753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14</a:t>
            </a:fld>
            <a:endParaRPr lang="en-US"/>
          </a:p>
        </p:txBody>
      </p:sp>
    </p:spTree>
    <p:extLst>
      <p:ext uri="{BB962C8B-B14F-4D97-AF65-F5344CB8AC3E}">
        <p14:creationId xmlns:p14="http://schemas.microsoft.com/office/powerpoint/2010/main" val="353530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16</a:t>
            </a:fld>
            <a:endParaRPr lang="en-US"/>
          </a:p>
        </p:txBody>
      </p:sp>
    </p:spTree>
    <p:extLst>
      <p:ext uri="{BB962C8B-B14F-4D97-AF65-F5344CB8AC3E}">
        <p14:creationId xmlns:p14="http://schemas.microsoft.com/office/powerpoint/2010/main" val="18074392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17</a:t>
            </a:fld>
            <a:endParaRPr lang="en-US"/>
          </a:p>
        </p:txBody>
      </p:sp>
    </p:spTree>
    <p:extLst>
      <p:ext uri="{BB962C8B-B14F-4D97-AF65-F5344CB8AC3E}">
        <p14:creationId xmlns:p14="http://schemas.microsoft.com/office/powerpoint/2010/main" val="12178034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18</a:t>
            </a:fld>
            <a:endParaRPr lang="en-US"/>
          </a:p>
        </p:txBody>
      </p:sp>
    </p:spTree>
    <p:extLst>
      <p:ext uri="{BB962C8B-B14F-4D97-AF65-F5344CB8AC3E}">
        <p14:creationId xmlns:p14="http://schemas.microsoft.com/office/powerpoint/2010/main" val="2352308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035808-8499-89D9-F6EF-B15A4E9397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053936-54F0-F36D-3191-BBE1B161F9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53BD43-06D9-92F7-8318-4E091EAD5FA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7F93F28-BF2D-334B-8FD5-4EF630B66C12}"/>
              </a:ext>
            </a:extLst>
          </p:cNvPr>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768706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1381908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22068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765838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966710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b="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40841458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1885139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391216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1212311" cy="246221"/>
          </a:xfrm>
          <a:prstGeom prst="rect">
            <a:avLst/>
          </a:prstGeom>
          <a:noFill/>
        </p:spPr>
        <p:txBody>
          <a:bodyPr wrap="square" rtlCol="0">
            <a:spAutoFit/>
          </a:bodyPr>
          <a:lstStyle/>
          <a:p>
            <a:pPr algn="l"/>
            <a:r>
              <a:rPr lang="en-US" sz="1000" b="0" baseline="0">
                <a:solidFill>
                  <a:schemeClr val="tx1"/>
                </a:solidFill>
              </a:rPr>
              <a:t>ERCOT Public</a:t>
            </a:r>
            <a:endParaRPr lang="en-US" sz="1000" b="0">
              <a:solidFill>
                <a:schemeClr val="tx1"/>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1828800"/>
            <a:ext cx="5181600" cy="3570208"/>
          </a:xfrm>
          <a:prstGeom prst="rect">
            <a:avLst/>
          </a:prstGeom>
          <a:noFill/>
        </p:spPr>
        <p:txBody>
          <a:bodyPr wrap="square" lIns="91440" tIns="45720" rIns="91440" bIns="45720" rtlCol="0" anchor="t">
            <a:spAutoFit/>
          </a:bodyPr>
          <a:lstStyle/>
          <a:p>
            <a:r>
              <a:rPr lang="en-US" sz="2000" b="1">
                <a:solidFill>
                  <a:schemeClr val="tx2"/>
                </a:solidFill>
              </a:rPr>
              <a:t>Annual Review of the Market Impacts of Reliability Unit Commitments</a:t>
            </a:r>
          </a:p>
          <a:p>
            <a:endParaRPr lang="en-US" sz="2000" b="1"/>
          </a:p>
          <a:p>
            <a:r>
              <a:rPr lang="en-US" sz="2000" b="1">
                <a:solidFill>
                  <a:schemeClr val="tx2"/>
                </a:solidFill>
              </a:rPr>
              <a:t>Analysis of 2025</a:t>
            </a:r>
            <a:endParaRPr lang="en-US" sz="2000" b="1">
              <a:solidFill>
                <a:schemeClr val="tx2"/>
              </a:solidFill>
              <a:cs typeface="Arial"/>
            </a:endParaRPr>
          </a:p>
          <a:p>
            <a:endParaRPr lang="en-US" sz="2000"/>
          </a:p>
          <a:p>
            <a:r>
              <a:rPr lang="en-US" i="1">
                <a:solidFill>
                  <a:schemeClr val="tx2"/>
                </a:solidFill>
              </a:rPr>
              <a:t>Zhengguo Chu</a:t>
            </a:r>
            <a:endParaRPr lang="en-US">
              <a:solidFill>
                <a:schemeClr val="tx2"/>
              </a:solidFill>
            </a:endParaRPr>
          </a:p>
          <a:p>
            <a:r>
              <a:rPr lang="en-US" i="1">
                <a:solidFill>
                  <a:schemeClr val="tx2"/>
                </a:solidFill>
                <a:cs typeface="Arial"/>
              </a:rPr>
              <a:t>Supervisor, Market Analysis</a:t>
            </a:r>
          </a:p>
          <a:p>
            <a:endParaRPr lang="en-US">
              <a:solidFill>
                <a:schemeClr val="tx2"/>
              </a:solidFill>
            </a:endParaRPr>
          </a:p>
          <a:p>
            <a:r>
              <a:rPr lang="en-US">
                <a:solidFill>
                  <a:schemeClr val="tx2"/>
                </a:solidFill>
              </a:rPr>
              <a:t>TAC</a:t>
            </a:r>
            <a:endParaRPr lang="en-US">
              <a:solidFill>
                <a:schemeClr val="tx2"/>
              </a:solidFill>
              <a:cs typeface="Arial"/>
            </a:endParaRPr>
          </a:p>
          <a:p>
            <a:r>
              <a:rPr lang="en-US">
                <a:solidFill>
                  <a:schemeClr val="tx2"/>
                </a:solidFill>
              </a:rPr>
              <a:t>January 21, 2026</a:t>
            </a:r>
            <a:endParaRPr lang="en-US">
              <a:solidFill>
                <a:schemeClr val="tx2"/>
              </a:solidFill>
              <a:cs typeface="Arial"/>
            </a:endParaRPr>
          </a:p>
          <a:p>
            <a:endParaRPr lang="en-US">
              <a:solidFill>
                <a:schemeClr val="tx2"/>
              </a:solidFill>
            </a:endParaRPr>
          </a:p>
          <a:p>
            <a:r>
              <a:rPr lang="en-US">
                <a:solidFill>
                  <a:schemeClr val="tx2"/>
                </a:solidFill>
              </a:rPr>
              <a:t>ERCOT Public</a:t>
            </a:r>
            <a:endParaRPr lang="en-US">
              <a:solidFill>
                <a:schemeClr val="tx2"/>
              </a:solidFill>
              <a:cs typeface="Arial"/>
            </a:endParaRP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table&#10;&#10;AI-generated content may be incorrect.">
            <a:extLst>
              <a:ext uri="{FF2B5EF4-FFF2-40B4-BE49-F238E27FC236}">
                <a16:creationId xmlns:a16="http://schemas.microsoft.com/office/drawing/2014/main" id="{523B4660-1816-B472-1980-6182FB45AA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01" y="3711257"/>
            <a:ext cx="6227064" cy="2490006"/>
          </a:xfrm>
          <a:prstGeom prst="rect">
            <a:avLst/>
          </a:prstGeom>
        </p:spPr>
      </p:pic>
      <p:sp>
        <p:nvSpPr>
          <p:cNvPr id="2" name="Title 1"/>
          <p:cNvSpPr>
            <a:spLocks noGrp="1"/>
          </p:cNvSpPr>
          <p:nvPr>
            <p:ph type="title"/>
          </p:nvPr>
        </p:nvSpPr>
        <p:spPr>
          <a:xfrm>
            <a:off x="381000" y="243682"/>
            <a:ext cx="8458200" cy="746918"/>
          </a:xfrm>
        </p:spPr>
        <p:txBody>
          <a:bodyPr/>
          <a:lstStyle/>
          <a:p>
            <a:r>
              <a:rPr lang="en-US" sz="2400"/>
              <a:t>RUC-Effective Resource-Hours by Resource Age, 2022 - 2025</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
        <p:nvSpPr>
          <p:cNvPr id="7" name="TextBox 6">
            <a:extLst>
              <a:ext uri="{FF2B5EF4-FFF2-40B4-BE49-F238E27FC236}">
                <a16:creationId xmlns:a16="http://schemas.microsoft.com/office/drawing/2014/main" id="{259C8F87-39A7-4E77-B01A-BFE5616552CF}"/>
              </a:ext>
            </a:extLst>
          </p:cNvPr>
          <p:cNvSpPr txBox="1"/>
          <p:nvPr/>
        </p:nvSpPr>
        <p:spPr>
          <a:xfrm>
            <a:off x="4036483" y="3515683"/>
            <a:ext cx="1064381" cy="307777"/>
          </a:xfrm>
          <a:prstGeom prst="rect">
            <a:avLst/>
          </a:prstGeom>
          <a:noFill/>
        </p:spPr>
        <p:txBody>
          <a:bodyPr wrap="square" rtlCol="0">
            <a:spAutoFit/>
          </a:bodyPr>
          <a:lstStyle/>
          <a:p>
            <a:r>
              <a:rPr lang="en-US" sz="1400">
                <a:solidFill>
                  <a:schemeClr val="tx2"/>
                </a:solidFill>
              </a:rPr>
              <a:t>OPT-OUT</a:t>
            </a:r>
          </a:p>
        </p:txBody>
      </p:sp>
      <p:sp>
        <p:nvSpPr>
          <p:cNvPr id="3" name="TextBox 2">
            <a:extLst>
              <a:ext uri="{FF2B5EF4-FFF2-40B4-BE49-F238E27FC236}">
                <a16:creationId xmlns:a16="http://schemas.microsoft.com/office/drawing/2014/main" id="{EF656F99-6DFA-2ED0-BFDA-EAD459A7B894}"/>
              </a:ext>
            </a:extLst>
          </p:cNvPr>
          <p:cNvSpPr txBox="1"/>
          <p:nvPr/>
        </p:nvSpPr>
        <p:spPr>
          <a:xfrm>
            <a:off x="3775226" y="848801"/>
            <a:ext cx="1741714" cy="307777"/>
          </a:xfrm>
          <a:prstGeom prst="rect">
            <a:avLst/>
          </a:prstGeom>
          <a:noFill/>
        </p:spPr>
        <p:txBody>
          <a:bodyPr wrap="square" rtlCol="0">
            <a:spAutoFit/>
          </a:bodyPr>
          <a:lstStyle/>
          <a:p>
            <a:r>
              <a:rPr lang="en-US" sz="1400">
                <a:solidFill>
                  <a:schemeClr val="tx2"/>
                </a:solidFill>
              </a:rPr>
              <a:t>NON-OPT-OUT</a:t>
            </a:r>
          </a:p>
        </p:txBody>
      </p:sp>
      <p:pic>
        <p:nvPicPr>
          <p:cNvPr id="13" name="Picture 12" descr="Chart&#10;&#10;AI-generated content may be incorrect.">
            <a:extLst>
              <a:ext uri="{FF2B5EF4-FFF2-40B4-BE49-F238E27FC236}">
                <a16:creationId xmlns:a16="http://schemas.microsoft.com/office/drawing/2014/main" id="{734CAE47-DA0C-C56A-2098-A7A563B18A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0001" y="1088527"/>
            <a:ext cx="6227064" cy="2490006"/>
          </a:xfrm>
          <a:prstGeom prst="rect">
            <a:avLst/>
          </a:prstGeom>
        </p:spPr>
      </p:pic>
    </p:spTree>
    <p:extLst>
      <p:ext uri="{BB962C8B-B14F-4D97-AF65-F5344CB8AC3E}">
        <p14:creationId xmlns:p14="http://schemas.microsoft.com/office/powerpoint/2010/main" val="2309081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a:t>RUC-Effective Resource Dispatch above LDL</a:t>
            </a:r>
            <a:endParaRPr lang="en-US" sz="2400" b="1">
              <a:solidFill>
                <a:schemeClr val="accent1"/>
              </a:solidFill>
            </a:endParaRPr>
          </a:p>
        </p:txBody>
      </p:sp>
      <p:sp>
        <p:nvSpPr>
          <p:cNvPr id="3" name="Content Placeholder 2"/>
          <p:cNvSpPr>
            <a:spLocks noGrp="1"/>
          </p:cNvSpPr>
          <p:nvPr>
            <p:ph idx="1"/>
          </p:nvPr>
        </p:nvSpPr>
        <p:spPr>
          <a:xfrm>
            <a:off x="371475" y="1143000"/>
            <a:ext cx="8315326" cy="4953000"/>
          </a:xfrm>
        </p:spPr>
        <p:txBody>
          <a:bodyPr/>
          <a:lstStyle/>
          <a:p>
            <a:r>
              <a:rPr lang="en-US" sz="1900">
                <a:solidFill>
                  <a:schemeClr val="tx2"/>
                </a:solidFill>
              </a:rPr>
              <a:t>When Resources did not successfully opt out, there were 248.6 Resource-hours when the Resource was dispatched above its LDL.</a:t>
            </a:r>
          </a:p>
          <a:p>
            <a:pPr lvl="1"/>
            <a:r>
              <a:rPr lang="en-US" sz="1700">
                <a:solidFill>
                  <a:schemeClr val="tx2"/>
                </a:solidFill>
              </a:rPr>
              <a:t>For 67.4 of these Resource-hours, the LMP for the RUC-instructed Resource was above the RUC offer floor.</a:t>
            </a:r>
          </a:p>
          <a:p>
            <a:pPr lvl="1"/>
            <a:endParaRPr lang="en-US" sz="1700">
              <a:solidFill>
                <a:schemeClr val="tx2"/>
              </a:solidFill>
            </a:endParaRPr>
          </a:p>
          <a:p>
            <a:pPr lvl="1"/>
            <a:r>
              <a:rPr lang="en-US" sz="1700">
                <a:solidFill>
                  <a:schemeClr val="tx2"/>
                </a:solidFill>
              </a:rPr>
              <a:t>For 181.2 of these Resource-hours, the LMP for the RUC-instructed Resource was below the RUC offer floor.</a:t>
            </a:r>
          </a:p>
          <a:p>
            <a:pPr lvl="2"/>
            <a:r>
              <a:rPr lang="en-US" sz="1600">
                <a:solidFill>
                  <a:schemeClr val="tx2"/>
                </a:solidFill>
              </a:rPr>
              <a:t>For 181.2 of these Resource-hours, the RUC-instructed Resource was mitigated.</a:t>
            </a:r>
          </a:p>
          <a:p>
            <a:pPr lvl="2"/>
            <a:r>
              <a:rPr lang="en-US" sz="1600">
                <a:solidFill>
                  <a:schemeClr val="tx2"/>
                </a:solidFill>
              </a:rPr>
              <a:t>There were no Resource-hours associated with a RUC for additional capacity.</a:t>
            </a:r>
          </a:p>
          <a:p>
            <a:pPr lvl="2"/>
            <a:r>
              <a:rPr lang="en-US" sz="1600">
                <a:solidFill>
                  <a:schemeClr val="tx2"/>
                </a:solidFill>
              </a:rPr>
              <a:t>There were no Resource-hours for which a non-mitigated RUC-instructed Resource was DAM-committed. (Hours meeting these criteria are treated as a RUC opt out.)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1329421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Reliability Deployment Price Adder</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
        <p:nvSpPr>
          <p:cNvPr id="5" name="TextBox 4">
            <a:extLst>
              <a:ext uri="{FF2B5EF4-FFF2-40B4-BE49-F238E27FC236}">
                <a16:creationId xmlns:a16="http://schemas.microsoft.com/office/drawing/2014/main" id="{86F700E8-082C-CF00-265D-7423565C105C}"/>
              </a:ext>
            </a:extLst>
          </p:cNvPr>
          <p:cNvSpPr txBox="1"/>
          <p:nvPr/>
        </p:nvSpPr>
        <p:spPr>
          <a:xfrm>
            <a:off x="208338" y="4700915"/>
            <a:ext cx="5905332" cy="784830"/>
          </a:xfrm>
          <a:prstGeom prst="rect">
            <a:avLst/>
          </a:prstGeom>
          <a:noFill/>
        </p:spPr>
        <p:txBody>
          <a:bodyPr wrap="square" rtlCol="0">
            <a:spAutoFit/>
          </a:bodyPr>
          <a:lstStyle/>
          <a:p>
            <a:r>
              <a:rPr lang="en-US" sz="900">
                <a:solidFill>
                  <a:schemeClr val="tx1">
                    <a:lumMod val="65000"/>
                    <a:lumOff val="35000"/>
                  </a:schemeClr>
                </a:solidFill>
              </a:rPr>
              <a:t>Note: </a:t>
            </a:r>
          </a:p>
          <a:p>
            <a:pPr marL="171450" indent="-171450">
              <a:buFont typeface="Arial" panose="020B0604020202020204" pitchFamily="34" charset="0"/>
              <a:buChar char="•"/>
            </a:pPr>
            <a:r>
              <a:rPr lang="en-US" sz="900">
                <a:solidFill>
                  <a:schemeClr val="tx1">
                    <a:lumMod val="65000"/>
                    <a:lumOff val="35000"/>
                  </a:schemeClr>
                </a:solidFill>
              </a:rPr>
              <a:t>These graphs show RTORDPA instances by reliability action: 'RUC Only' for instances triggered solely by Reliability Unit Commitment, 'RUC and other triggers' for instances with RUC and additional triggers, and 'Other triggers only' for instances with only non-RUC triggers. The monthly average RTORDPA is calculated using the total duration across all categories. See ERCOT protocol section 6.5.7.3.1 for details.</a:t>
            </a:r>
          </a:p>
        </p:txBody>
      </p:sp>
      <p:pic>
        <p:nvPicPr>
          <p:cNvPr id="8" name="Picture 7" descr="Chart, bar chart&#10;&#10;AI-generated content may be incorrect.">
            <a:extLst>
              <a:ext uri="{FF2B5EF4-FFF2-40B4-BE49-F238E27FC236}">
                <a16:creationId xmlns:a16="http://schemas.microsoft.com/office/drawing/2014/main" id="{43EE62AC-B174-84B3-D74F-213EC456AD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338" y="719690"/>
            <a:ext cx="4968845" cy="3974800"/>
          </a:xfrm>
          <a:prstGeom prst="rect">
            <a:avLst/>
          </a:prstGeom>
        </p:spPr>
      </p:pic>
      <p:graphicFrame>
        <p:nvGraphicFramePr>
          <p:cNvPr id="9" name="Table 8">
            <a:extLst>
              <a:ext uri="{FF2B5EF4-FFF2-40B4-BE49-F238E27FC236}">
                <a16:creationId xmlns:a16="http://schemas.microsoft.com/office/drawing/2014/main" id="{A9F5F6C6-AD41-7DBB-D77D-EBCA1926C043}"/>
              </a:ext>
            </a:extLst>
          </p:cNvPr>
          <p:cNvGraphicFramePr>
            <a:graphicFrameLocks noGrp="1"/>
          </p:cNvGraphicFramePr>
          <p:nvPr>
            <p:extLst>
              <p:ext uri="{D42A27DB-BD31-4B8C-83A1-F6EECF244321}">
                <p14:modId xmlns:p14="http://schemas.microsoft.com/office/powerpoint/2010/main" val="2966235188"/>
              </p:ext>
            </p:extLst>
          </p:nvPr>
        </p:nvGraphicFramePr>
        <p:xfrm>
          <a:off x="5702300" y="719690"/>
          <a:ext cx="3060700" cy="3924300"/>
        </p:xfrm>
        <a:graphic>
          <a:graphicData uri="http://schemas.openxmlformats.org/drawingml/2006/table">
            <a:tbl>
              <a:tblPr/>
              <a:tblGrid>
                <a:gridCol w="811958">
                  <a:extLst>
                    <a:ext uri="{9D8B030D-6E8A-4147-A177-3AD203B41FA5}">
                      <a16:colId xmlns:a16="http://schemas.microsoft.com/office/drawing/2014/main" val="3664186477"/>
                    </a:ext>
                  </a:extLst>
                </a:gridCol>
                <a:gridCol w="1078381">
                  <a:extLst>
                    <a:ext uri="{9D8B030D-6E8A-4147-A177-3AD203B41FA5}">
                      <a16:colId xmlns:a16="http://schemas.microsoft.com/office/drawing/2014/main" val="2594843595"/>
                    </a:ext>
                  </a:extLst>
                </a:gridCol>
                <a:gridCol w="1170361">
                  <a:extLst>
                    <a:ext uri="{9D8B030D-6E8A-4147-A177-3AD203B41FA5}">
                      <a16:colId xmlns:a16="http://schemas.microsoft.com/office/drawing/2014/main" val="1790678912"/>
                    </a:ext>
                  </a:extLst>
                </a:gridCol>
              </a:tblGrid>
              <a:tr h="838200">
                <a:tc>
                  <a:txBody>
                    <a:bodyPr/>
                    <a:lstStyle/>
                    <a:p>
                      <a:pPr algn="ctr" rtl="0" fontAlgn="ctr">
                        <a:buNone/>
                      </a:pPr>
                      <a:r>
                        <a:rPr lang="en-US" sz="1200" b="1" i="0" u="none" strike="noStrike">
                          <a:solidFill>
                            <a:srgbClr val="FFFFFF"/>
                          </a:solidFill>
                          <a:effectLst/>
                          <a:latin typeface="Arial" panose="020B0604020202020204" pitchFamily="34" charset="0"/>
                        </a:rPr>
                        <a:t>Month of 2025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200" b="1" i="0" u="none" strike="noStrike">
                          <a:solidFill>
                            <a:srgbClr val="FFFFFF"/>
                          </a:solidFill>
                          <a:effectLst/>
                          <a:latin typeface="Arial" panose="020B0604020202020204" pitchFamily="34" charset="0"/>
                        </a:rPr>
                        <a:t>Total RTORDPA Time (Hours)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200" b="1" i="0" u="none" strike="noStrike">
                          <a:solidFill>
                            <a:srgbClr val="FFFFFF"/>
                          </a:solidFill>
                          <a:effectLst/>
                          <a:latin typeface="Arial" panose="020B0604020202020204" pitchFamily="34" charset="0"/>
                        </a:rPr>
                        <a:t>Time-weighted Average RTORDPA ($/MWh)</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30743082"/>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Jan</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111.75</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4.64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992302612"/>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Feb</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213.57</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3.90</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688072413"/>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Mar</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219.67</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2.31</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867972567"/>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Apr</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180.34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0.92</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671156589"/>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May</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97.75</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1.95</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794622806"/>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Jun</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171.34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1.01</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0331970"/>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Jul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105.26</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1.37</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464002164"/>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Aug</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141.93</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0.83</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597544232"/>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Sep</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238.34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0.94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716087906"/>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Oct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137.25</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1.22</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174457531"/>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Nov</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123.84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1.18</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037765271"/>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Dec</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65.19</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1.59</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786076015"/>
                  </a:ext>
                </a:extLst>
              </a:tr>
            </a:tbl>
          </a:graphicData>
        </a:graphic>
      </p:graphicFrame>
      <p:sp>
        <p:nvSpPr>
          <p:cNvPr id="3" name="TextBox 2">
            <a:extLst>
              <a:ext uri="{FF2B5EF4-FFF2-40B4-BE49-F238E27FC236}">
                <a16:creationId xmlns:a16="http://schemas.microsoft.com/office/drawing/2014/main" id="{F980232F-6052-70ED-9E5F-162A63BD1E28}"/>
              </a:ext>
            </a:extLst>
          </p:cNvPr>
          <p:cNvSpPr txBox="1"/>
          <p:nvPr/>
        </p:nvSpPr>
        <p:spPr>
          <a:xfrm>
            <a:off x="208338" y="5485745"/>
            <a:ext cx="4326115" cy="784830"/>
          </a:xfrm>
          <a:prstGeom prst="rect">
            <a:avLst/>
          </a:prstGeom>
          <a:noFill/>
        </p:spPr>
        <p:txBody>
          <a:bodyPr wrap="square" rtlCol="0">
            <a:spAutoFit/>
          </a:bodyPr>
          <a:lstStyle/>
          <a:p>
            <a:pPr marL="171450" indent="-171450">
              <a:buFont typeface="Arial" panose="020B0604020202020204" pitchFamily="34" charset="0"/>
              <a:buChar char="•"/>
            </a:pPr>
            <a:r>
              <a:rPr lang="en-US" sz="900">
                <a:solidFill>
                  <a:schemeClr val="tx1">
                    <a:lumMod val="65000"/>
                    <a:lumOff val="35000"/>
                  </a:schemeClr>
                </a:solidFill>
              </a:rPr>
              <a:t>Since the implementation of Real-Time Co-Optimization P</a:t>
            </a:r>
            <a:r>
              <a:rPr lang="en-US" altLang="zh-CN" sz="900">
                <a:solidFill>
                  <a:schemeClr val="tx1">
                    <a:lumMod val="65000"/>
                    <a:lumOff val="35000"/>
                  </a:schemeClr>
                </a:solidFill>
              </a:rPr>
              <a:t>lus Batteries (RTC+B) on December 5, 2025, through the end of December 2025, t</a:t>
            </a:r>
            <a:r>
              <a:rPr lang="en-US" sz="900">
                <a:solidFill>
                  <a:schemeClr val="tx1">
                    <a:lumMod val="65000"/>
                    <a:lumOff val="35000"/>
                  </a:schemeClr>
                </a:solidFill>
              </a:rPr>
              <a:t>he time-weighted average </a:t>
            </a:r>
            <a:r>
              <a:rPr lang="en-US" altLang="zh-CN" sz="900">
                <a:solidFill>
                  <a:schemeClr val="tx1">
                    <a:lumMod val="65000"/>
                    <a:lumOff val="35000"/>
                  </a:schemeClr>
                </a:solidFill>
              </a:rPr>
              <a:t>Real-Time Reliability Deployment Price Adders for each Ancillary Service during SCED intervals with RDPA active for any category are presented in the following table in ($/MWh): </a:t>
            </a:r>
          </a:p>
        </p:txBody>
      </p:sp>
      <p:graphicFrame>
        <p:nvGraphicFramePr>
          <p:cNvPr id="6" name="Table 5">
            <a:extLst>
              <a:ext uri="{FF2B5EF4-FFF2-40B4-BE49-F238E27FC236}">
                <a16:creationId xmlns:a16="http://schemas.microsoft.com/office/drawing/2014/main" id="{C46A8511-5131-39EF-0676-CE74C80847A6}"/>
              </a:ext>
            </a:extLst>
          </p:cNvPr>
          <p:cNvGraphicFramePr>
            <a:graphicFrameLocks noGrp="1"/>
          </p:cNvGraphicFramePr>
          <p:nvPr>
            <p:extLst>
              <p:ext uri="{D42A27DB-BD31-4B8C-83A1-F6EECF244321}">
                <p14:modId xmlns:p14="http://schemas.microsoft.com/office/powerpoint/2010/main" val="663344974"/>
              </p:ext>
            </p:extLst>
          </p:nvPr>
        </p:nvGraphicFramePr>
        <p:xfrm>
          <a:off x="4609548" y="5576255"/>
          <a:ext cx="4380797" cy="518318"/>
        </p:xfrm>
        <a:graphic>
          <a:graphicData uri="http://schemas.openxmlformats.org/drawingml/2006/table">
            <a:tbl>
              <a:tblPr firstRow="1" bandRow="1">
                <a:tableStyleId>{5C22544A-7EE6-4342-B048-85BDC9FD1C3A}</a:tableStyleId>
              </a:tblPr>
              <a:tblGrid>
                <a:gridCol w="848043">
                  <a:extLst>
                    <a:ext uri="{9D8B030D-6E8A-4147-A177-3AD203B41FA5}">
                      <a16:colId xmlns:a16="http://schemas.microsoft.com/office/drawing/2014/main" val="1217096181"/>
                    </a:ext>
                  </a:extLst>
                </a:gridCol>
                <a:gridCol w="848043">
                  <a:extLst>
                    <a:ext uri="{9D8B030D-6E8A-4147-A177-3AD203B41FA5}">
                      <a16:colId xmlns:a16="http://schemas.microsoft.com/office/drawing/2014/main" val="2893215142"/>
                    </a:ext>
                  </a:extLst>
                </a:gridCol>
                <a:gridCol w="848043">
                  <a:extLst>
                    <a:ext uri="{9D8B030D-6E8A-4147-A177-3AD203B41FA5}">
                      <a16:colId xmlns:a16="http://schemas.microsoft.com/office/drawing/2014/main" val="3235242234"/>
                    </a:ext>
                  </a:extLst>
                </a:gridCol>
                <a:gridCol w="916305">
                  <a:extLst>
                    <a:ext uri="{9D8B030D-6E8A-4147-A177-3AD203B41FA5}">
                      <a16:colId xmlns:a16="http://schemas.microsoft.com/office/drawing/2014/main" val="1216266519"/>
                    </a:ext>
                  </a:extLst>
                </a:gridCol>
                <a:gridCol w="920363">
                  <a:extLst>
                    <a:ext uri="{9D8B030D-6E8A-4147-A177-3AD203B41FA5}">
                      <a16:colId xmlns:a16="http://schemas.microsoft.com/office/drawing/2014/main" val="718691346"/>
                    </a:ext>
                  </a:extLst>
                </a:gridCol>
              </a:tblGrid>
              <a:tr h="259159">
                <a:tc>
                  <a:txBody>
                    <a:bodyPr/>
                    <a:lstStyle/>
                    <a:p>
                      <a:pPr algn="ctr"/>
                      <a:r>
                        <a:rPr lang="en-US" sz="800"/>
                        <a:t>RTRDPARUS</a:t>
                      </a:r>
                    </a:p>
                  </a:txBody>
                  <a:tcPr/>
                </a:tc>
                <a:tc>
                  <a:txBody>
                    <a:bodyPr/>
                    <a:lstStyle/>
                    <a:p>
                      <a:pPr algn="ctr"/>
                      <a:r>
                        <a:rPr lang="en-US" sz="800"/>
                        <a:t>RTRDPARDS</a:t>
                      </a:r>
                    </a:p>
                  </a:txBody>
                  <a:tcPr/>
                </a:tc>
                <a:tc>
                  <a:txBody>
                    <a:bodyPr/>
                    <a:lstStyle/>
                    <a:p>
                      <a:pPr algn="ctr"/>
                      <a:r>
                        <a:rPr lang="en-US" sz="800"/>
                        <a:t>RTRDPARRS</a:t>
                      </a:r>
                    </a:p>
                  </a:txBody>
                  <a:tcPr/>
                </a:tc>
                <a:tc>
                  <a:txBody>
                    <a:bodyPr/>
                    <a:lstStyle/>
                    <a:p>
                      <a:pPr algn="ctr"/>
                      <a:r>
                        <a:rPr lang="en-US" sz="800"/>
                        <a:t>RTRDPAECRS</a:t>
                      </a:r>
                    </a:p>
                  </a:txBody>
                  <a:tcPr/>
                </a:tc>
                <a:tc>
                  <a:txBody>
                    <a:bodyPr/>
                    <a:lstStyle/>
                    <a:p>
                      <a:pPr algn="ctr"/>
                      <a:r>
                        <a:rPr lang="en-US" sz="800"/>
                        <a:t>RTRDPANSS</a:t>
                      </a:r>
                    </a:p>
                  </a:txBody>
                  <a:tcPr/>
                </a:tc>
                <a:extLst>
                  <a:ext uri="{0D108BD9-81ED-4DB2-BD59-A6C34878D82A}">
                    <a16:rowId xmlns:a16="http://schemas.microsoft.com/office/drawing/2014/main" val="355534792"/>
                  </a:ext>
                </a:extLst>
              </a:tr>
              <a:tr h="259159">
                <a:tc>
                  <a:txBody>
                    <a:bodyPr/>
                    <a:lstStyle/>
                    <a:p>
                      <a:pPr algn="ctr"/>
                      <a:r>
                        <a:rPr lang="en-US" sz="800" b="0" i="0" u="none" strike="noStrike" kern="1200">
                          <a:solidFill>
                            <a:srgbClr val="5B6770"/>
                          </a:solidFill>
                          <a:effectLst/>
                          <a:latin typeface="Arial" panose="020B0604020202020204" pitchFamily="34" charset="0"/>
                          <a:ea typeface="+mn-ea"/>
                          <a:cs typeface="+mn-cs"/>
                        </a:rPr>
                        <a:t>0.15</a:t>
                      </a:r>
                    </a:p>
                  </a:txBody>
                  <a:tcPr/>
                </a:tc>
                <a:tc>
                  <a:txBody>
                    <a:bodyPr/>
                    <a:lstStyle/>
                    <a:p>
                      <a:pPr algn="ctr"/>
                      <a:r>
                        <a:rPr lang="en-US" sz="800" b="0" i="0" u="none" strike="noStrike" kern="1200">
                          <a:solidFill>
                            <a:srgbClr val="5B6770"/>
                          </a:solidFill>
                          <a:effectLst/>
                          <a:latin typeface="Arial" panose="020B0604020202020204" pitchFamily="34" charset="0"/>
                          <a:ea typeface="+mn-ea"/>
                          <a:cs typeface="+mn-cs"/>
                        </a:rPr>
                        <a:t>0.08</a:t>
                      </a:r>
                    </a:p>
                  </a:txBody>
                  <a:tcPr/>
                </a:tc>
                <a:tc>
                  <a:txBody>
                    <a:bodyPr/>
                    <a:lstStyle/>
                    <a:p>
                      <a:pPr algn="ctr"/>
                      <a:r>
                        <a:rPr lang="en-US" sz="800" b="0" i="0" u="none" strike="noStrike" kern="1200">
                          <a:solidFill>
                            <a:srgbClr val="5B6770"/>
                          </a:solidFill>
                          <a:effectLst/>
                          <a:latin typeface="Arial" panose="020B0604020202020204" pitchFamily="34" charset="0"/>
                          <a:ea typeface="+mn-ea"/>
                          <a:cs typeface="+mn-cs"/>
                        </a:rPr>
                        <a:t>0.11</a:t>
                      </a:r>
                    </a:p>
                  </a:txBody>
                  <a:tcPr/>
                </a:tc>
                <a:tc>
                  <a:txBody>
                    <a:bodyPr/>
                    <a:lstStyle/>
                    <a:p>
                      <a:pPr algn="ctr"/>
                      <a:r>
                        <a:rPr lang="en-US" sz="800" b="0" i="0" u="none" strike="noStrike" kern="1200">
                          <a:solidFill>
                            <a:srgbClr val="5B6770"/>
                          </a:solidFill>
                          <a:effectLst/>
                          <a:latin typeface="Arial" panose="020B0604020202020204" pitchFamily="34" charset="0"/>
                          <a:ea typeface="+mn-ea"/>
                          <a:cs typeface="+mn-cs"/>
                        </a:rPr>
                        <a:t>0.11</a:t>
                      </a:r>
                    </a:p>
                  </a:txBody>
                  <a:tcPr/>
                </a:tc>
                <a:tc>
                  <a:txBody>
                    <a:bodyPr/>
                    <a:lstStyle/>
                    <a:p>
                      <a:pPr algn="ctr"/>
                      <a:r>
                        <a:rPr lang="en-US" sz="800" b="0" i="0" u="none" strike="noStrike" kern="1200">
                          <a:solidFill>
                            <a:srgbClr val="5B6770"/>
                          </a:solidFill>
                          <a:effectLst/>
                          <a:latin typeface="Arial" panose="020B0604020202020204" pitchFamily="34" charset="0"/>
                          <a:ea typeface="+mn-ea"/>
                          <a:cs typeface="+mn-cs"/>
                        </a:rPr>
                        <a:t>0.14</a:t>
                      </a:r>
                    </a:p>
                  </a:txBody>
                  <a:tcPr/>
                </a:tc>
                <a:extLst>
                  <a:ext uri="{0D108BD9-81ED-4DB2-BD59-A6C34878D82A}">
                    <a16:rowId xmlns:a16="http://schemas.microsoft.com/office/drawing/2014/main" val="1762699550"/>
                  </a:ext>
                </a:extLst>
              </a:tr>
            </a:tbl>
          </a:graphicData>
        </a:graphic>
      </p:graphicFrame>
    </p:spTree>
    <p:extLst>
      <p:ext uri="{BB962C8B-B14F-4D97-AF65-F5344CB8AC3E}">
        <p14:creationId xmlns:p14="http://schemas.microsoft.com/office/powerpoint/2010/main" val="1338195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 Make-Whole and Claw Back, 2022 - 2025</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sp>
        <p:nvSpPr>
          <p:cNvPr id="5" name="TextBox 4"/>
          <p:cNvSpPr txBox="1"/>
          <p:nvPr/>
        </p:nvSpPr>
        <p:spPr>
          <a:xfrm>
            <a:off x="2019719" y="6096000"/>
            <a:ext cx="5215094" cy="415498"/>
          </a:xfrm>
          <a:prstGeom prst="rect">
            <a:avLst/>
          </a:prstGeom>
          <a:noFill/>
        </p:spPr>
        <p:txBody>
          <a:bodyPr wrap="square" rtlCol="0">
            <a:spAutoFit/>
          </a:bodyPr>
          <a:lstStyle/>
          <a:p>
            <a:pPr algn="ctr"/>
            <a:r>
              <a:rPr lang="en-US" sz="1050">
                <a:solidFill>
                  <a:schemeClr val="tx1">
                    <a:lumMod val="65000"/>
                    <a:lumOff val="35000"/>
                  </a:schemeClr>
                </a:solidFill>
              </a:rPr>
              <a:t>$20.03M in Make-Whole paid out over the year. Only $701.19 uplifted to Load.</a:t>
            </a:r>
            <a:br>
              <a:rPr lang="en-US" sz="1050">
                <a:solidFill>
                  <a:schemeClr val="tx1">
                    <a:lumMod val="65000"/>
                    <a:lumOff val="35000"/>
                  </a:schemeClr>
                </a:solidFill>
              </a:rPr>
            </a:br>
            <a:r>
              <a:rPr lang="en-US" sz="1050">
                <a:solidFill>
                  <a:schemeClr val="tx1">
                    <a:lumMod val="65000"/>
                    <a:lumOff val="35000"/>
                  </a:schemeClr>
                </a:solidFill>
              </a:rPr>
              <a:t>Settlement data retrieved 01/09/2026.</a:t>
            </a:r>
          </a:p>
        </p:txBody>
      </p:sp>
      <p:pic>
        <p:nvPicPr>
          <p:cNvPr id="6" name="Picture 5" descr="Waterfall chart&#10;&#10;AI-generated content may be incorrect.">
            <a:extLst>
              <a:ext uri="{FF2B5EF4-FFF2-40B4-BE49-F238E27FC236}">
                <a16:creationId xmlns:a16="http://schemas.microsoft.com/office/drawing/2014/main" id="{6B88A2A2-E7AA-55D4-F0AA-A3296C4FB0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960" y="691259"/>
            <a:ext cx="7989694" cy="3355986"/>
          </a:xfrm>
          <a:prstGeom prst="rect">
            <a:avLst/>
          </a:prstGeom>
        </p:spPr>
      </p:pic>
      <p:pic>
        <p:nvPicPr>
          <p:cNvPr id="7" name="Picture 6" descr="Chart, histogram&#10;&#10;AI-generated content may be incorrect.">
            <a:extLst>
              <a:ext uri="{FF2B5EF4-FFF2-40B4-BE49-F238E27FC236}">
                <a16:creationId xmlns:a16="http://schemas.microsoft.com/office/drawing/2014/main" id="{53DE7090-EF35-934B-6213-606EAB02EE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1337" y="4007279"/>
            <a:ext cx="8080150" cy="2020038"/>
          </a:xfrm>
          <a:prstGeom prst="rect">
            <a:avLst/>
          </a:prstGeom>
        </p:spPr>
      </p:pic>
    </p:spTree>
    <p:extLst>
      <p:ext uri="{BB962C8B-B14F-4D97-AF65-F5344CB8AC3E}">
        <p14:creationId xmlns:p14="http://schemas.microsoft.com/office/powerpoint/2010/main" val="1077259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t"/>
          <a:lstStyle/>
          <a:p>
            <a:r>
              <a:rPr lang="en-US" sz="2400"/>
              <a:t>Summary</a:t>
            </a:r>
          </a:p>
        </p:txBody>
      </p:sp>
      <p:sp>
        <p:nvSpPr>
          <p:cNvPr id="3" name="Content Placeholder 2"/>
          <p:cNvSpPr>
            <a:spLocks noGrp="1"/>
          </p:cNvSpPr>
          <p:nvPr>
            <p:ph idx="1"/>
          </p:nvPr>
        </p:nvSpPr>
        <p:spPr>
          <a:xfrm>
            <a:off x="293618" y="962992"/>
            <a:ext cx="8774182" cy="4863378"/>
          </a:xfrm>
        </p:spPr>
        <p:txBody>
          <a:bodyPr/>
          <a:lstStyle/>
          <a:p>
            <a:r>
              <a:rPr lang="en-US" sz="2200">
                <a:solidFill>
                  <a:schemeClr val="tx2"/>
                </a:solidFill>
              </a:rPr>
              <a:t>In 2025, 5,336 instructed RUC Resource-hours resulted in 5,129 effective RUC Resource-hours.</a:t>
            </a:r>
          </a:p>
          <a:p>
            <a:pPr lvl="1"/>
            <a:r>
              <a:rPr lang="en-US" sz="2000">
                <a:solidFill>
                  <a:schemeClr val="tx2"/>
                </a:solidFill>
              </a:rPr>
              <a:t>As compared to 1,976 and 1,861 for 2024, respectively.</a:t>
            </a:r>
            <a:endParaRPr lang="en-US" sz="1800">
              <a:solidFill>
                <a:schemeClr val="tx2"/>
              </a:solidFill>
            </a:endParaRPr>
          </a:p>
          <a:p>
            <a:pPr lvl="1"/>
            <a:r>
              <a:rPr lang="en-US" sz="2000">
                <a:solidFill>
                  <a:schemeClr val="tx2"/>
                </a:solidFill>
              </a:rPr>
              <a:t>2.3% of effective resource-hours were bought back.</a:t>
            </a:r>
          </a:p>
          <a:p>
            <a:pPr marL="457200" lvl="1" indent="0">
              <a:buNone/>
            </a:pPr>
            <a:endParaRPr lang="en-US" sz="2200">
              <a:solidFill>
                <a:schemeClr val="tx2"/>
              </a:solidFill>
            </a:endParaRPr>
          </a:p>
          <a:p>
            <a:r>
              <a:rPr lang="en-US" sz="2200">
                <a:solidFill>
                  <a:schemeClr val="tx2"/>
                </a:solidFill>
              </a:rPr>
              <a:t>The total RUC make-whole amount was ~$20.03M.</a:t>
            </a:r>
          </a:p>
          <a:p>
            <a:pPr lvl="1"/>
            <a:r>
              <a:rPr lang="en-US" sz="2000">
                <a:solidFill>
                  <a:schemeClr val="tx2"/>
                </a:solidFill>
              </a:rPr>
              <a:t>Almost exclusively covered through capacity-short charges. </a:t>
            </a:r>
          </a:p>
          <a:p>
            <a:endParaRPr lang="en-US" sz="2200">
              <a:solidFill>
                <a:schemeClr val="tx2"/>
              </a:solidFill>
            </a:endParaRPr>
          </a:p>
          <a:p>
            <a:r>
              <a:rPr lang="en-US" sz="2200">
                <a:solidFill>
                  <a:schemeClr val="tx2"/>
                </a:solidFill>
              </a:rPr>
              <a:t>The total RUC claw back charge amount was ~$4.60M</a:t>
            </a:r>
            <a:r>
              <a:rPr lang="en-US" sz="2400">
                <a:solidFill>
                  <a:schemeClr val="tx2"/>
                </a:solidFill>
              </a:rPr>
              <a:t>.</a:t>
            </a:r>
          </a:p>
          <a:p>
            <a:endParaRPr lang="en-US" sz="2400">
              <a:solidFill>
                <a:schemeClr val="tx2"/>
              </a:solidFill>
            </a:endParaRPr>
          </a:p>
          <a:p>
            <a:r>
              <a:rPr lang="en-US" sz="2200">
                <a:solidFill>
                  <a:schemeClr val="tx2"/>
                </a:solidFill>
              </a:rPr>
              <a:t>Initial data after the December 5, 2025 implementation of Real-Time Co-Optimization </a:t>
            </a:r>
            <a:r>
              <a:rPr lang="en-US" altLang="zh-CN" sz="2200">
                <a:solidFill>
                  <a:schemeClr val="tx2"/>
                </a:solidFill>
              </a:rPr>
              <a:t>Plus</a:t>
            </a:r>
            <a:r>
              <a:rPr lang="zh-CN" altLang="en-US" sz="2200">
                <a:solidFill>
                  <a:schemeClr val="tx2"/>
                </a:solidFill>
              </a:rPr>
              <a:t> </a:t>
            </a:r>
            <a:r>
              <a:rPr lang="en-US" altLang="zh-CN" sz="2200">
                <a:solidFill>
                  <a:schemeClr val="tx2"/>
                </a:solidFill>
              </a:rPr>
              <a:t>Batteries</a:t>
            </a:r>
            <a:r>
              <a:rPr lang="zh-CN" altLang="en-US" sz="2200">
                <a:solidFill>
                  <a:schemeClr val="tx2"/>
                </a:solidFill>
              </a:rPr>
              <a:t> </a:t>
            </a:r>
            <a:r>
              <a:rPr lang="en-US" altLang="zh-CN" sz="2200">
                <a:solidFill>
                  <a:schemeClr val="tx2"/>
                </a:solidFill>
              </a:rPr>
              <a:t>(RTC+B) shows a noticeable reduction in RUC commitments compared to earlier months.</a:t>
            </a:r>
            <a:endParaRPr lang="en-US" sz="2200">
              <a:solidFill>
                <a:schemeClr val="tx2"/>
              </a:solidFill>
            </a:endParaRPr>
          </a:p>
          <a:p>
            <a:pPr marL="0" indent="0">
              <a:buNone/>
            </a:pPr>
            <a:endParaRPr lang="en-US" sz="1000">
              <a:solidFill>
                <a:schemeClr val="tx2"/>
              </a:solidFill>
            </a:endParaRPr>
          </a:p>
          <a:p>
            <a:pPr marL="0" indent="0">
              <a:buNone/>
            </a:pPr>
            <a:endParaRPr lang="en-US" sz="1000">
              <a:solidFill>
                <a:schemeClr val="tx2"/>
              </a:solidFill>
            </a:endParaRPr>
          </a:p>
          <a:p>
            <a:pPr marL="0" indent="0">
              <a:buNone/>
            </a:pPr>
            <a:endParaRPr lang="en-US" sz="1000">
              <a:solidFill>
                <a:schemeClr val="tx2"/>
              </a:solidFill>
            </a:endParaRPr>
          </a:p>
          <a:p>
            <a:pPr marL="0" indent="0">
              <a:buNone/>
            </a:pPr>
            <a:endParaRPr lang="en-US" sz="1000">
              <a:solidFill>
                <a:schemeClr val="tx2"/>
              </a:solidFill>
            </a:endParaRPr>
          </a:p>
          <a:p>
            <a:pPr marL="0" indent="0">
              <a:buNone/>
            </a:pPr>
            <a:endParaRPr lang="en-US" sz="100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sp>
        <p:nvSpPr>
          <p:cNvPr id="6" name="TextBox 5">
            <a:extLst>
              <a:ext uri="{FF2B5EF4-FFF2-40B4-BE49-F238E27FC236}">
                <a16:creationId xmlns:a16="http://schemas.microsoft.com/office/drawing/2014/main" id="{9D0ED324-B32F-4F68-8DAF-45C1FD3254C9}"/>
              </a:ext>
            </a:extLst>
          </p:cNvPr>
          <p:cNvSpPr txBox="1"/>
          <p:nvPr/>
        </p:nvSpPr>
        <p:spPr>
          <a:xfrm>
            <a:off x="6324600" y="6195221"/>
            <a:ext cx="2743200" cy="276999"/>
          </a:xfrm>
          <a:prstGeom prst="rect">
            <a:avLst/>
          </a:prstGeom>
          <a:noFill/>
        </p:spPr>
        <p:txBody>
          <a:bodyPr wrap="square">
            <a:spAutoFit/>
          </a:bodyPr>
          <a:lstStyle/>
          <a:p>
            <a:r>
              <a:rPr lang="en-US" sz="1200">
                <a:solidFill>
                  <a:schemeClr val="tx1">
                    <a:lumMod val="65000"/>
                    <a:lumOff val="35000"/>
                  </a:schemeClr>
                </a:solidFill>
              </a:rPr>
              <a:t>Settlement data retrieved 01/08/2026</a:t>
            </a:r>
            <a:endParaRPr lang="en-US" sz="1200"/>
          </a:p>
        </p:txBody>
      </p:sp>
    </p:spTree>
    <p:extLst>
      <p:ext uri="{BB962C8B-B14F-4D97-AF65-F5344CB8AC3E}">
        <p14:creationId xmlns:p14="http://schemas.microsoft.com/office/powerpoint/2010/main" val="30038068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895600"/>
            <a:ext cx="7772400" cy="1470025"/>
          </a:xfrm>
        </p:spPr>
        <p:txBody>
          <a:bodyPr/>
          <a:lstStyle/>
          <a:p>
            <a:r>
              <a:rPr lang="en-US">
                <a:solidFill>
                  <a:schemeClr val="tx2"/>
                </a:solidFill>
              </a:rPr>
              <a:t>Appendix</a:t>
            </a:r>
          </a:p>
        </p:txBody>
      </p:sp>
    </p:spTree>
    <p:extLst>
      <p:ext uri="{BB962C8B-B14F-4D97-AF65-F5344CB8AC3E}">
        <p14:creationId xmlns:p14="http://schemas.microsoft.com/office/powerpoint/2010/main" val="39208703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 Effective Resource-Hours by </a:t>
            </a:r>
            <a:r>
              <a:rPr lang="en-US" sz="2400" err="1"/>
              <a:t>Opt</a:t>
            </a:r>
            <a:r>
              <a:rPr lang="en-US" sz="2400"/>
              <a:t> Out Status*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sp>
        <p:nvSpPr>
          <p:cNvPr id="3" name="TextBox 2"/>
          <p:cNvSpPr txBox="1"/>
          <p:nvPr/>
        </p:nvSpPr>
        <p:spPr>
          <a:xfrm>
            <a:off x="1504461" y="1097280"/>
            <a:ext cx="1828800" cy="307777"/>
          </a:xfrm>
          <a:prstGeom prst="rect">
            <a:avLst/>
          </a:prstGeom>
          <a:noFill/>
        </p:spPr>
        <p:txBody>
          <a:bodyPr wrap="square" rtlCol="0">
            <a:spAutoFit/>
          </a:bodyPr>
          <a:lstStyle/>
          <a:p>
            <a:pPr algn="ctr"/>
            <a:r>
              <a:rPr lang="en-US" sz="1400">
                <a:solidFill>
                  <a:schemeClr val="tx2"/>
                </a:solidFill>
              </a:rPr>
              <a:t>Did Not </a:t>
            </a:r>
            <a:r>
              <a:rPr lang="en-US" sz="1400" err="1">
                <a:solidFill>
                  <a:schemeClr val="tx2"/>
                </a:solidFill>
              </a:rPr>
              <a:t>Opt</a:t>
            </a:r>
            <a:r>
              <a:rPr lang="en-US" sz="1400">
                <a:solidFill>
                  <a:schemeClr val="tx2"/>
                </a:solidFill>
              </a:rPr>
              <a:t> Out</a:t>
            </a:r>
          </a:p>
        </p:txBody>
      </p:sp>
      <p:sp>
        <p:nvSpPr>
          <p:cNvPr id="8" name="TextBox 7"/>
          <p:cNvSpPr txBox="1"/>
          <p:nvPr/>
        </p:nvSpPr>
        <p:spPr>
          <a:xfrm>
            <a:off x="5867400" y="1096148"/>
            <a:ext cx="1828800" cy="307777"/>
          </a:xfrm>
          <a:prstGeom prst="rect">
            <a:avLst/>
          </a:prstGeom>
          <a:noFill/>
        </p:spPr>
        <p:txBody>
          <a:bodyPr wrap="square" rtlCol="0">
            <a:spAutoFit/>
          </a:bodyPr>
          <a:lstStyle/>
          <a:p>
            <a:pPr algn="ctr"/>
            <a:r>
              <a:rPr lang="en-US" sz="1400">
                <a:solidFill>
                  <a:schemeClr val="tx2"/>
                </a:solidFill>
              </a:rPr>
              <a:t>Opted Out</a:t>
            </a:r>
          </a:p>
        </p:txBody>
      </p:sp>
      <p:sp>
        <p:nvSpPr>
          <p:cNvPr id="9" name="TextBox 8"/>
          <p:cNvSpPr txBox="1"/>
          <p:nvPr/>
        </p:nvSpPr>
        <p:spPr>
          <a:xfrm>
            <a:off x="1409700" y="6140358"/>
            <a:ext cx="6400800" cy="253916"/>
          </a:xfrm>
          <a:prstGeom prst="rect">
            <a:avLst/>
          </a:prstGeom>
          <a:noFill/>
        </p:spPr>
        <p:txBody>
          <a:bodyPr wrap="square" rtlCol="0">
            <a:spAutoFit/>
          </a:bodyPr>
          <a:lstStyle/>
          <a:p>
            <a:pPr algn="ctr"/>
            <a:r>
              <a:rPr lang="en-US" sz="1050">
                <a:solidFill>
                  <a:schemeClr val="tx1">
                    <a:lumMod val="65000"/>
                    <a:lumOff val="35000"/>
                  </a:schemeClr>
                </a:solidFill>
              </a:rPr>
              <a:t>* Effective Resource-hours rounded to nearest whole number</a:t>
            </a:r>
          </a:p>
        </p:txBody>
      </p:sp>
      <p:graphicFrame>
        <p:nvGraphicFramePr>
          <p:cNvPr id="10" name="Table 9">
            <a:extLst>
              <a:ext uri="{FF2B5EF4-FFF2-40B4-BE49-F238E27FC236}">
                <a16:creationId xmlns:a16="http://schemas.microsoft.com/office/drawing/2014/main" id="{B93C8CF5-6734-954E-1C84-6306D00E45E4}"/>
              </a:ext>
            </a:extLst>
          </p:cNvPr>
          <p:cNvGraphicFramePr>
            <a:graphicFrameLocks noGrp="1"/>
          </p:cNvGraphicFramePr>
          <p:nvPr>
            <p:extLst>
              <p:ext uri="{D42A27DB-BD31-4B8C-83A1-F6EECF244321}">
                <p14:modId xmlns:p14="http://schemas.microsoft.com/office/powerpoint/2010/main" val="4158235246"/>
              </p:ext>
            </p:extLst>
          </p:nvPr>
        </p:nvGraphicFramePr>
        <p:xfrm>
          <a:off x="609599" y="1507706"/>
          <a:ext cx="3681902" cy="4351334"/>
        </p:xfrm>
        <a:graphic>
          <a:graphicData uri="http://schemas.openxmlformats.org/drawingml/2006/table">
            <a:tbl>
              <a:tblPr/>
              <a:tblGrid>
                <a:gridCol w="901942">
                  <a:extLst>
                    <a:ext uri="{9D8B030D-6E8A-4147-A177-3AD203B41FA5}">
                      <a16:colId xmlns:a16="http://schemas.microsoft.com/office/drawing/2014/main" val="1771899499"/>
                    </a:ext>
                  </a:extLst>
                </a:gridCol>
                <a:gridCol w="694990">
                  <a:extLst>
                    <a:ext uri="{9D8B030D-6E8A-4147-A177-3AD203B41FA5}">
                      <a16:colId xmlns:a16="http://schemas.microsoft.com/office/drawing/2014/main" val="669714349"/>
                    </a:ext>
                  </a:extLst>
                </a:gridCol>
                <a:gridCol w="694990">
                  <a:extLst>
                    <a:ext uri="{9D8B030D-6E8A-4147-A177-3AD203B41FA5}">
                      <a16:colId xmlns:a16="http://schemas.microsoft.com/office/drawing/2014/main" val="1356611391"/>
                    </a:ext>
                  </a:extLst>
                </a:gridCol>
                <a:gridCol w="694990">
                  <a:extLst>
                    <a:ext uri="{9D8B030D-6E8A-4147-A177-3AD203B41FA5}">
                      <a16:colId xmlns:a16="http://schemas.microsoft.com/office/drawing/2014/main" val="49652281"/>
                    </a:ext>
                  </a:extLst>
                </a:gridCol>
                <a:gridCol w="694990">
                  <a:extLst>
                    <a:ext uri="{9D8B030D-6E8A-4147-A177-3AD203B41FA5}">
                      <a16:colId xmlns:a16="http://schemas.microsoft.com/office/drawing/2014/main" val="3629558399"/>
                    </a:ext>
                  </a:extLst>
                </a:gridCol>
              </a:tblGrid>
              <a:tr h="334718">
                <a:tc>
                  <a:txBody>
                    <a:bodyPr/>
                    <a:lstStyle/>
                    <a:p>
                      <a:pPr algn="ctr" rtl="0" fontAlgn="ctr">
                        <a:buNone/>
                      </a:pPr>
                      <a:r>
                        <a:rPr lang="en-US" sz="1100" b="1" i="0" u="none" strike="noStrike">
                          <a:solidFill>
                            <a:srgbClr val="FFFFFF"/>
                          </a:solidFill>
                          <a:effectLst/>
                          <a:latin typeface="Arial" panose="020B0604020202020204" pitchFamily="34" charset="0"/>
                        </a:rPr>
                        <a:t>Month</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1" i="0" u="none" strike="noStrike">
                          <a:solidFill>
                            <a:srgbClr val="FFFFFF"/>
                          </a:solidFill>
                          <a:effectLst/>
                          <a:latin typeface="Arial" panose="020B0604020202020204" pitchFamily="34" charset="0"/>
                        </a:rPr>
                        <a:t>2022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1" i="0" u="none" strike="noStrike">
                          <a:solidFill>
                            <a:srgbClr val="FFFFFF"/>
                          </a:solidFill>
                          <a:effectLst/>
                          <a:latin typeface="Arial" panose="020B0604020202020204" pitchFamily="34" charset="0"/>
                        </a:rPr>
                        <a:t>2023</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1" i="0" u="none" strike="noStrike">
                          <a:solidFill>
                            <a:srgbClr val="FFFFFF"/>
                          </a:solidFill>
                          <a:effectLst/>
                          <a:latin typeface="Arial" panose="020B0604020202020204" pitchFamily="34" charset="0"/>
                        </a:rPr>
                        <a:t>2024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1" i="0" u="none" strike="noStrike">
                          <a:solidFill>
                            <a:srgbClr val="FFFFFF"/>
                          </a:solidFill>
                          <a:effectLst/>
                          <a:latin typeface="Arial" panose="020B0604020202020204" pitchFamily="34" charset="0"/>
                        </a:rPr>
                        <a:t>2025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4020048458"/>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Jan</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167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321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856707864"/>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Feb</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930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249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766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739608355"/>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Mar</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147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654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224703349"/>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Apr</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328</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362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376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294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526076888"/>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May</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382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445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214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4256928443"/>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Jun</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511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73</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377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476794406"/>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Jul</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672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227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3639207831"/>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Aug</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870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416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365490608"/>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Sep</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1124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98</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788</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9818099"/>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Oct</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33</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235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439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412847777"/>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Nov</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517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73</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143</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384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578642453"/>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Dec</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381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229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131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154452191"/>
                  </a:ext>
                </a:extLst>
              </a:tr>
            </a:tbl>
          </a:graphicData>
        </a:graphic>
      </p:graphicFrame>
      <p:graphicFrame>
        <p:nvGraphicFramePr>
          <p:cNvPr id="11" name="Table 10">
            <a:extLst>
              <a:ext uri="{FF2B5EF4-FFF2-40B4-BE49-F238E27FC236}">
                <a16:creationId xmlns:a16="http://schemas.microsoft.com/office/drawing/2014/main" id="{A0A4A3A2-C340-9785-575E-2887F133A2AC}"/>
              </a:ext>
            </a:extLst>
          </p:cNvPr>
          <p:cNvGraphicFramePr>
            <a:graphicFrameLocks noGrp="1"/>
          </p:cNvGraphicFramePr>
          <p:nvPr>
            <p:extLst>
              <p:ext uri="{D42A27DB-BD31-4B8C-83A1-F6EECF244321}">
                <p14:modId xmlns:p14="http://schemas.microsoft.com/office/powerpoint/2010/main" val="2789664329"/>
              </p:ext>
            </p:extLst>
          </p:nvPr>
        </p:nvGraphicFramePr>
        <p:xfrm>
          <a:off x="4852498" y="1507706"/>
          <a:ext cx="3681902" cy="4351334"/>
        </p:xfrm>
        <a:graphic>
          <a:graphicData uri="http://schemas.openxmlformats.org/drawingml/2006/table">
            <a:tbl>
              <a:tblPr/>
              <a:tblGrid>
                <a:gridCol w="901942">
                  <a:extLst>
                    <a:ext uri="{9D8B030D-6E8A-4147-A177-3AD203B41FA5}">
                      <a16:colId xmlns:a16="http://schemas.microsoft.com/office/drawing/2014/main" val="3125300015"/>
                    </a:ext>
                  </a:extLst>
                </a:gridCol>
                <a:gridCol w="694990">
                  <a:extLst>
                    <a:ext uri="{9D8B030D-6E8A-4147-A177-3AD203B41FA5}">
                      <a16:colId xmlns:a16="http://schemas.microsoft.com/office/drawing/2014/main" val="777819467"/>
                    </a:ext>
                  </a:extLst>
                </a:gridCol>
                <a:gridCol w="694990">
                  <a:extLst>
                    <a:ext uri="{9D8B030D-6E8A-4147-A177-3AD203B41FA5}">
                      <a16:colId xmlns:a16="http://schemas.microsoft.com/office/drawing/2014/main" val="1941219856"/>
                    </a:ext>
                  </a:extLst>
                </a:gridCol>
                <a:gridCol w="694990">
                  <a:extLst>
                    <a:ext uri="{9D8B030D-6E8A-4147-A177-3AD203B41FA5}">
                      <a16:colId xmlns:a16="http://schemas.microsoft.com/office/drawing/2014/main" val="3719899557"/>
                    </a:ext>
                  </a:extLst>
                </a:gridCol>
                <a:gridCol w="694990">
                  <a:extLst>
                    <a:ext uri="{9D8B030D-6E8A-4147-A177-3AD203B41FA5}">
                      <a16:colId xmlns:a16="http://schemas.microsoft.com/office/drawing/2014/main" val="1092704316"/>
                    </a:ext>
                  </a:extLst>
                </a:gridCol>
              </a:tblGrid>
              <a:tr h="334718">
                <a:tc>
                  <a:txBody>
                    <a:bodyPr/>
                    <a:lstStyle/>
                    <a:p>
                      <a:pPr algn="ctr" rtl="0" fontAlgn="ctr">
                        <a:buNone/>
                      </a:pPr>
                      <a:r>
                        <a:rPr lang="en-US" sz="1100" b="1" i="0" u="none" strike="noStrike">
                          <a:solidFill>
                            <a:srgbClr val="FFFFFF"/>
                          </a:solidFill>
                          <a:effectLst/>
                          <a:latin typeface="Arial" panose="020B0604020202020204" pitchFamily="34" charset="0"/>
                        </a:rPr>
                        <a:t>Month</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1" i="0" u="none" strike="noStrike">
                          <a:solidFill>
                            <a:srgbClr val="FFFFFF"/>
                          </a:solidFill>
                          <a:effectLst/>
                          <a:latin typeface="Arial" panose="020B0604020202020204" pitchFamily="34" charset="0"/>
                        </a:rPr>
                        <a:t>2022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1" i="0" u="none" strike="noStrike">
                          <a:solidFill>
                            <a:srgbClr val="FFFFFF"/>
                          </a:solidFill>
                          <a:effectLst/>
                          <a:latin typeface="Arial" panose="020B0604020202020204" pitchFamily="34" charset="0"/>
                        </a:rPr>
                        <a:t>2023</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1" i="0" u="none" strike="noStrike">
                          <a:solidFill>
                            <a:srgbClr val="FFFFFF"/>
                          </a:solidFill>
                          <a:effectLst/>
                          <a:latin typeface="Arial" panose="020B0604020202020204" pitchFamily="34" charset="0"/>
                        </a:rPr>
                        <a:t>2024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1" i="0" u="none" strike="noStrike">
                          <a:solidFill>
                            <a:srgbClr val="FFFFFF"/>
                          </a:solidFill>
                          <a:effectLst/>
                          <a:latin typeface="Arial" panose="020B0604020202020204" pitchFamily="34" charset="0"/>
                        </a:rPr>
                        <a:t>2025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3369225150"/>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Jan</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28</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328175579"/>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Feb</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749974379"/>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Mar</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38</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4003648213"/>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Apr</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163</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289820600"/>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May</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219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870557463"/>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Jun</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108</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887158418"/>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Jul</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236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642972336"/>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Aug</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13</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365908726"/>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Sep</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225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409495644"/>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Oct</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26002181"/>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Nov</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748485632"/>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Dec</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524291750"/>
                  </a:ext>
                </a:extLst>
              </a:tr>
            </a:tbl>
          </a:graphicData>
        </a:graphic>
      </p:graphicFrame>
    </p:spTree>
    <p:extLst>
      <p:ext uri="{BB962C8B-B14F-4D97-AF65-F5344CB8AC3E}">
        <p14:creationId xmlns:p14="http://schemas.microsoft.com/office/powerpoint/2010/main" val="2563229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 Make-Whole and Claw Back, 2022-2023</a:t>
            </a:r>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a:p>
        </p:txBody>
      </p:sp>
      <p:sp>
        <p:nvSpPr>
          <p:cNvPr id="5" name="TextBox 4"/>
          <p:cNvSpPr txBox="1"/>
          <p:nvPr/>
        </p:nvSpPr>
        <p:spPr>
          <a:xfrm>
            <a:off x="1676400" y="6156788"/>
            <a:ext cx="6400800" cy="253916"/>
          </a:xfrm>
          <a:prstGeom prst="rect">
            <a:avLst/>
          </a:prstGeom>
          <a:noFill/>
        </p:spPr>
        <p:txBody>
          <a:bodyPr wrap="square" rtlCol="0">
            <a:spAutoFit/>
          </a:bodyPr>
          <a:lstStyle/>
          <a:p>
            <a:pPr algn="ctr"/>
            <a:r>
              <a:rPr lang="en-US" sz="1050">
                <a:solidFill>
                  <a:schemeClr val="tx1">
                    <a:lumMod val="65000"/>
                    <a:lumOff val="35000"/>
                  </a:schemeClr>
                </a:solidFill>
              </a:rPr>
              <a:t>Amounts rounded to nearest thousand. Settlement data retrieved on 01/09/2026.</a:t>
            </a:r>
          </a:p>
        </p:txBody>
      </p:sp>
      <p:graphicFrame>
        <p:nvGraphicFramePr>
          <p:cNvPr id="3" name="Table 2">
            <a:extLst>
              <a:ext uri="{FF2B5EF4-FFF2-40B4-BE49-F238E27FC236}">
                <a16:creationId xmlns:a16="http://schemas.microsoft.com/office/drawing/2014/main" id="{15437B6B-A90A-FDA9-11F5-30D061AB98DE}"/>
              </a:ext>
            </a:extLst>
          </p:cNvPr>
          <p:cNvGraphicFramePr>
            <a:graphicFrameLocks noGrp="1"/>
          </p:cNvGraphicFramePr>
          <p:nvPr>
            <p:extLst>
              <p:ext uri="{D42A27DB-BD31-4B8C-83A1-F6EECF244321}">
                <p14:modId xmlns:p14="http://schemas.microsoft.com/office/powerpoint/2010/main" val="3651438197"/>
              </p:ext>
            </p:extLst>
          </p:nvPr>
        </p:nvGraphicFramePr>
        <p:xfrm>
          <a:off x="533402" y="1027471"/>
          <a:ext cx="8153395" cy="4803057"/>
        </p:xfrm>
        <a:graphic>
          <a:graphicData uri="http://schemas.openxmlformats.org/drawingml/2006/table">
            <a:tbl>
              <a:tblPr/>
              <a:tblGrid>
                <a:gridCol w="738635">
                  <a:extLst>
                    <a:ext uri="{9D8B030D-6E8A-4147-A177-3AD203B41FA5}">
                      <a16:colId xmlns:a16="http://schemas.microsoft.com/office/drawing/2014/main" val="2969750159"/>
                    </a:ext>
                  </a:extLst>
                </a:gridCol>
                <a:gridCol w="741476">
                  <a:extLst>
                    <a:ext uri="{9D8B030D-6E8A-4147-A177-3AD203B41FA5}">
                      <a16:colId xmlns:a16="http://schemas.microsoft.com/office/drawing/2014/main" val="3520886742"/>
                    </a:ext>
                  </a:extLst>
                </a:gridCol>
                <a:gridCol w="741476">
                  <a:extLst>
                    <a:ext uri="{9D8B030D-6E8A-4147-A177-3AD203B41FA5}">
                      <a16:colId xmlns:a16="http://schemas.microsoft.com/office/drawing/2014/main" val="2011737011"/>
                    </a:ext>
                  </a:extLst>
                </a:gridCol>
                <a:gridCol w="741476">
                  <a:extLst>
                    <a:ext uri="{9D8B030D-6E8A-4147-A177-3AD203B41FA5}">
                      <a16:colId xmlns:a16="http://schemas.microsoft.com/office/drawing/2014/main" val="577304801"/>
                    </a:ext>
                  </a:extLst>
                </a:gridCol>
                <a:gridCol w="741476">
                  <a:extLst>
                    <a:ext uri="{9D8B030D-6E8A-4147-A177-3AD203B41FA5}">
                      <a16:colId xmlns:a16="http://schemas.microsoft.com/office/drawing/2014/main" val="1737284944"/>
                    </a:ext>
                  </a:extLst>
                </a:gridCol>
                <a:gridCol w="741476">
                  <a:extLst>
                    <a:ext uri="{9D8B030D-6E8A-4147-A177-3AD203B41FA5}">
                      <a16:colId xmlns:a16="http://schemas.microsoft.com/office/drawing/2014/main" val="3844181045"/>
                    </a:ext>
                  </a:extLst>
                </a:gridCol>
                <a:gridCol w="741476">
                  <a:extLst>
                    <a:ext uri="{9D8B030D-6E8A-4147-A177-3AD203B41FA5}">
                      <a16:colId xmlns:a16="http://schemas.microsoft.com/office/drawing/2014/main" val="3635073652"/>
                    </a:ext>
                  </a:extLst>
                </a:gridCol>
                <a:gridCol w="741476">
                  <a:extLst>
                    <a:ext uri="{9D8B030D-6E8A-4147-A177-3AD203B41FA5}">
                      <a16:colId xmlns:a16="http://schemas.microsoft.com/office/drawing/2014/main" val="4019174268"/>
                    </a:ext>
                  </a:extLst>
                </a:gridCol>
                <a:gridCol w="741476">
                  <a:extLst>
                    <a:ext uri="{9D8B030D-6E8A-4147-A177-3AD203B41FA5}">
                      <a16:colId xmlns:a16="http://schemas.microsoft.com/office/drawing/2014/main" val="1957156752"/>
                    </a:ext>
                  </a:extLst>
                </a:gridCol>
                <a:gridCol w="741476">
                  <a:extLst>
                    <a:ext uri="{9D8B030D-6E8A-4147-A177-3AD203B41FA5}">
                      <a16:colId xmlns:a16="http://schemas.microsoft.com/office/drawing/2014/main" val="3357290320"/>
                    </a:ext>
                  </a:extLst>
                </a:gridCol>
                <a:gridCol w="741476">
                  <a:extLst>
                    <a:ext uri="{9D8B030D-6E8A-4147-A177-3AD203B41FA5}">
                      <a16:colId xmlns:a16="http://schemas.microsoft.com/office/drawing/2014/main" val="3369153733"/>
                    </a:ext>
                  </a:extLst>
                </a:gridCol>
              </a:tblGrid>
              <a:tr h="583030">
                <a:tc rowSpan="2">
                  <a:txBody>
                    <a:bodyPr/>
                    <a:lstStyle/>
                    <a:p>
                      <a:pPr algn="ctr" rtl="0" fontAlgn="ctr">
                        <a:buNone/>
                      </a:pPr>
                      <a:r>
                        <a:rPr lang="en-US" sz="1100" b="1" i="0" u="none" strike="noStrike">
                          <a:solidFill>
                            <a:srgbClr val="FFFFFF"/>
                          </a:solidFill>
                          <a:effectLst/>
                          <a:latin typeface="Arial" panose="020B0604020202020204" pitchFamily="34" charset="0"/>
                        </a:rPr>
                        <a:t>Month</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gridSpan="2">
                  <a:txBody>
                    <a:bodyPr/>
                    <a:lstStyle/>
                    <a:p>
                      <a:pPr algn="ctr" rtl="0" fontAlgn="ctr">
                        <a:buNone/>
                      </a:pPr>
                      <a:r>
                        <a:rPr lang="en-US" sz="1100" b="1" i="0" u="none" strike="noStrike">
                          <a:solidFill>
                            <a:srgbClr val="FFFFFF"/>
                          </a:solidFill>
                          <a:effectLst/>
                          <a:latin typeface="Arial" panose="020B0604020202020204" pitchFamily="34" charset="0"/>
                        </a:rPr>
                        <a:t>RUC Make-Whole Amount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100" b="1" i="0" u="none" strike="noStrike">
                          <a:solidFill>
                            <a:srgbClr val="FFFFFF"/>
                          </a:solidFill>
                          <a:effectLst/>
                          <a:latin typeface="Arial" panose="020B0604020202020204" pitchFamily="34" charset="0"/>
                        </a:rPr>
                        <a:t>RUC Capacity-Short Charges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100" b="1" i="0" u="none" strike="noStrike">
                          <a:solidFill>
                            <a:srgbClr val="FFFFFF"/>
                          </a:solidFill>
                          <a:effectLst/>
                          <a:latin typeface="Arial" panose="020B0604020202020204" pitchFamily="34" charset="0"/>
                        </a:rPr>
                        <a:t>Uplift Charges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100" b="1" i="0" u="none" strike="noStrike">
                          <a:solidFill>
                            <a:srgbClr val="FFFFFF"/>
                          </a:solidFill>
                          <a:effectLst/>
                          <a:latin typeface="Arial" panose="020B0604020202020204" pitchFamily="34" charset="0"/>
                        </a:rPr>
                        <a:t>Claw Back Charges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100" b="1" i="0" u="none" strike="noStrike">
                          <a:solidFill>
                            <a:srgbClr val="FFFFFF"/>
                          </a:solidFill>
                          <a:effectLst/>
                          <a:latin typeface="Arial" panose="020B0604020202020204" pitchFamily="34" charset="0"/>
                        </a:rPr>
                        <a:t>RUC Shortfall Total (MWh in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extLst>
                  <a:ext uri="{0D108BD9-81ED-4DB2-BD59-A6C34878D82A}">
                    <a16:rowId xmlns:a16="http://schemas.microsoft.com/office/drawing/2014/main" val="2601362619"/>
                  </a:ext>
                </a:extLst>
              </a:tr>
              <a:tr h="222107">
                <a:tc vMerge="1">
                  <a:txBody>
                    <a:bodyPr/>
                    <a:lstStyle/>
                    <a:p>
                      <a:endParaRPr lang="en-US"/>
                    </a:p>
                  </a:txBody>
                  <a:tcPr/>
                </a:tc>
                <a:tc>
                  <a:txBody>
                    <a:bodyPr/>
                    <a:lstStyle/>
                    <a:p>
                      <a:pPr algn="ctr" rtl="0" fontAlgn="ctr">
                        <a:buNone/>
                      </a:pPr>
                      <a:r>
                        <a:rPr lang="en-US" sz="1100" b="0" i="0" u="none" strike="noStrike">
                          <a:solidFill>
                            <a:srgbClr val="FFFFFF"/>
                          </a:solidFill>
                          <a:effectLst/>
                          <a:latin typeface="Arial" panose="020B0604020202020204" pitchFamily="34" charset="0"/>
                        </a:rPr>
                        <a:t>2022</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2023</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2022</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2023</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2022</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2023</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2022</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2023</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2022</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2009459155"/>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Jan</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-320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320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822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3760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1886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757030351"/>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Feb</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-6970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-327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6970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327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7628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157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7519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3045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630166127"/>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Mar</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-749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-441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749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441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180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6203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5695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258312879"/>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Apr</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-742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-914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742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914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1285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7138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11694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152541932"/>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May</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-3302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-470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3302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470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7293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364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10604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8601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336083722"/>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Jun</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-6014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-687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6014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687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149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17784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8007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627613121"/>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Jul</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-9841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-168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9841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168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5245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158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17799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5138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560945816"/>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Aug</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-13274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13274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352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15788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322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505083126"/>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Sep</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-8806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8806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998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20310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562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022612037"/>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Oct</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-3675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3675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191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9482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757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276868121"/>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Nov</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-5665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-213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5665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213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689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10589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2554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046596755"/>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Dec</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-10768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10768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6713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3150537278"/>
                  </a:ext>
                </a:extLst>
              </a:tr>
            </a:tbl>
          </a:graphicData>
        </a:graphic>
      </p:graphicFrame>
    </p:spTree>
    <p:extLst>
      <p:ext uri="{BB962C8B-B14F-4D97-AF65-F5344CB8AC3E}">
        <p14:creationId xmlns:p14="http://schemas.microsoft.com/office/powerpoint/2010/main" val="3292822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 Make-Whole and Claw Back, 2024-2025</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a:p>
        </p:txBody>
      </p:sp>
      <p:sp>
        <p:nvSpPr>
          <p:cNvPr id="5" name="TextBox 4"/>
          <p:cNvSpPr txBox="1"/>
          <p:nvPr/>
        </p:nvSpPr>
        <p:spPr>
          <a:xfrm>
            <a:off x="1828799" y="6156788"/>
            <a:ext cx="6076335" cy="253916"/>
          </a:xfrm>
          <a:prstGeom prst="rect">
            <a:avLst/>
          </a:prstGeom>
          <a:noFill/>
        </p:spPr>
        <p:txBody>
          <a:bodyPr wrap="square" rtlCol="0">
            <a:spAutoFit/>
          </a:bodyPr>
          <a:lstStyle/>
          <a:p>
            <a:pPr algn="ctr"/>
            <a:r>
              <a:rPr lang="en-US" sz="1050">
                <a:solidFill>
                  <a:schemeClr val="tx2"/>
                </a:solidFill>
              </a:rPr>
              <a:t>Amounts rounded to nearest thousand. Settlement data retrieved on 01/09/2026.</a:t>
            </a:r>
          </a:p>
        </p:txBody>
      </p:sp>
      <p:graphicFrame>
        <p:nvGraphicFramePr>
          <p:cNvPr id="6" name="Table 5">
            <a:extLst>
              <a:ext uri="{FF2B5EF4-FFF2-40B4-BE49-F238E27FC236}">
                <a16:creationId xmlns:a16="http://schemas.microsoft.com/office/drawing/2014/main" id="{2DA021E3-30BC-2A6F-6430-732E44D828F2}"/>
              </a:ext>
            </a:extLst>
          </p:cNvPr>
          <p:cNvGraphicFramePr>
            <a:graphicFrameLocks noGrp="1"/>
          </p:cNvGraphicFramePr>
          <p:nvPr>
            <p:extLst>
              <p:ext uri="{D42A27DB-BD31-4B8C-83A1-F6EECF244321}">
                <p14:modId xmlns:p14="http://schemas.microsoft.com/office/powerpoint/2010/main" val="2131933005"/>
              </p:ext>
            </p:extLst>
          </p:nvPr>
        </p:nvGraphicFramePr>
        <p:xfrm>
          <a:off x="528789" y="1036071"/>
          <a:ext cx="8162621" cy="4785857"/>
        </p:xfrm>
        <a:graphic>
          <a:graphicData uri="http://schemas.openxmlformats.org/drawingml/2006/table">
            <a:tbl>
              <a:tblPr/>
              <a:tblGrid>
                <a:gridCol w="739471">
                  <a:extLst>
                    <a:ext uri="{9D8B030D-6E8A-4147-A177-3AD203B41FA5}">
                      <a16:colId xmlns:a16="http://schemas.microsoft.com/office/drawing/2014/main" val="3613501081"/>
                    </a:ext>
                  </a:extLst>
                </a:gridCol>
                <a:gridCol w="742315">
                  <a:extLst>
                    <a:ext uri="{9D8B030D-6E8A-4147-A177-3AD203B41FA5}">
                      <a16:colId xmlns:a16="http://schemas.microsoft.com/office/drawing/2014/main" val="3947555300"/>
                    </a:ext>
                  </a:extLst>
                </a:gridCol>
                <a:gridCol w="742315">
                  <a:extLst>
                    <a:ext uri="{9D8B030D-6E8A-4147-A177-3AD203B41FA5}">
                      <a16:colId xmlns:a16="http://schemas.microsoft.com/office/drawing/2014/main" val="2593494879"/>
                    </a:ext>
                  </a:extLst>
                </a:gridCol>
                <a:gridCol w="742315">
                  <a:extLst>
                    <a:ext uri="{9D8B030D-6E8A-4147-A177-3AD203B41FA5}">
                      <a16:colId xmlns:a16="http://schemas.microsoft.com/office/drawing/2014/main" val="3976560516"/>
                    </a:ext>
                  </a:extLst>
                </a:gridCol>
                <a:gridCol w="742315">
                  <a:extLst>
                    <a:ext uri="{9D8B030D-6E8A-4147-A177-3AD203B41FA5}">
                      <a16:colId xmlns:a16="http://schemas.microsoft.com/office/drawing/2014/main" val="2067405797"/>
                    </a:ext>
                  </a:extLst>
                </a:gridCol>
                <a:gridCol w="742315">
                  <a:extLst>
                    <a:ext uri="{9D8B030D-6E8A-4147-A177-3AD203B41FA5}">
                      <a16:colId xmlns:a16="http://schemas.microsoft.com/office/drawing/2014/main" val="2726176401"/>
                    </a:ext>
                  </a:extLst>
                </a:gridCol>
                <a:gridCol w="742315">
                  <a:extLst>
                    <a:ext uri="{9D8B030D-6E8A-4147-A177-3AD203B41FA5}">
                      <a16:colId xmlns:a16="http://schemas.microsoft.com/office/drawing/2014/main" val="3517782577"/>
                    </a:ext>
                  </a:extLst>
                </a:gridCol>
                <a:gridCol w="742315">
                  <a:extLst>
                    <a:ext uri="{9D8B030D-6E8A-4147-A177-3AD203B41FA5}">
                      <a16:colId xmlns:a16="http://schemas.microsoft.com/office/drawing/2014/main" val="4210092305"/>
                    </a:ext>
                  </a:extLst>
                </a:gridCol>
                <a:gridCol w="742315">
                  <a:extLst>
                    <a:ext uri="{9D8B030D-6E8A-4147-A177-3AD203B41FA5}">
                      <a16:colId xmlns:a16="http://schemas.microsoft.com/office/drawing/2014/main" val="3313125044"/>
                    </a:ext>
                  </a:extLst>
                </a:gridCol>
                <a:gridCol w="742315">
                  <a:extLst>
                    <a:ext uri="{9D8B030D-6E8A-4147-A177-3AD203B41FA5}">
                      <a16:colId xmlns:a16="http://schemas.microsoft.com/office/drawing/2014/main" val="3416282561"/>
                    </a:ext>
                  </a:extLst>
                </a:gridCol>
                <a:gridCol w="742315">
                  <a:extLst>
                    <a:ext uri="{9D8B030D-6E8A-4147-A177-3AD203B41FA5}">
                      <a16:colId xmlns:a16="http://schemas.microsoft.com/office/drawing/2014/main" val="719201431"/>
                    </a:ext>
                  </a:extLst>
                </a:gridCol>
              </a:tblGrid>
              <a:tr h="580942">
                <a:tc rowSpan="2">
                  <a:txBody>
                    <a:bodyPr/>
                    <a:lstStyle/>
                    <a:p>
                      <a:pPr algn="ctr" rtl="0" fontAlgn="ctr">
                        <a:buNone/>
                      </a:pPr>
                      <a:r>
                        <a:rPr lang="en-US" sz="1100" b="1" i="0" u="none" strike="noStrike">
                          <a:solidFill>
                            <a:srgbClr val="FFFFFF"/>
                          </a:solidFill>
                          <a:effectLst/>
                          <a:latin typeface="Arial" panose="020B0604020202020204" pitchFamily="34" charset="0"/>
                        </a:rPr>
                        <a:t>Month</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gridSpan="2">
                  <a:txBody>
                    <a:bodyPr/>
                    <a:lstStyle/>
                    <a:p>
                      <a:pPr algn="ctr" rtl="0" fontAlgn="ctr">
                        <a:buNone/>
                      </a:pPr>
                      <a:r>
                        <a:rPr lang="en-US" sz="1100" b="1" i="0" u="none" strike="noStrike">
                          <a:solidFill>
                            <a:srgbClr val="FFFFFF"/>
                          </a:solidFill>
                          <a:effectLst/>
                          <a:latin typeface="Arial" panose="020B0604020202020204" pitchFamily="34" charset="0"/>
                        </a:rPr>
                        <a:t>RUC Make-Whole Amount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100" b="1" i="0" u="none" strike="noStrike">
                          <a:solidFill>
                            <a:srgbClr val="FFFFFF"/>
                          </a:solidFill>
                          <a:effectLst/>
                          <a:latin typeface="Arial" panose="020B0604020202020204" pitchFamily="34" charset="0"/>
                        </a:rPr>
                        <a:t>RUC Capacity-Short Charges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100" b="1" i="0" u="none" strike="noStrike">
                          <a:solidFill>
                            <a:srgbClr val="FFFFFF"/>
                          </a:solidFill>
                          <a:effectLst/>
                          <a:latin typeface="Arial" panose="020B0604020202020204" pitchFamily="34" charset="0"/>
                        </a:rPr>
                        <a:t>Uplift Charges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100" b="1" i="0" u="none" strike="noStrike">
                          <a:solidFill>
                            <a:srgbClr val="FFFFFF"/>
                          </a:solidFill>
                          <a:effectLst/>
                          <a:latin typeface="Arial" panose="020B0604020202020204" pitchFamily="34" charset="0"/>
                        </a:rPr>
                        <a:t>Claw Back Charges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100" b="1" i="0" u="none" strike="noStrike">
                          <a:solidFill>
                            <a:srgbClr val="FFFFFF"/>
                          </a:solidFill>
                          <a:effectLst/>
                          <a:latin typeface="Arial" panose="020B0604020202020204" pitchFamily="34" charset="0"/>
                        </a:rPr>
                        <a:t>RUC Shortfall Total (MWh in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extLst>
                  <a:ext uri="{0D108BD9-81ED-4DB2-BD59-A6C34878D82A}">
                    <a16:rowId xmlns:a16="http://schemas.microsoft.com/office/drawing/2014/main" val="3773893831"/>
                  </a:ext>
                </a:extLst>
              </a:tr>
              <a:tr h="221311">
                <a:tc vMerge="1">
                  <a:txBody>
                    <a:bodyPr/>
                    <a:lstStyle/>
                    <a:p>
                      <a:endParaRPr lang="en-US"/>
                    </a:p>
                  </a:txBody>
                  <a:tcPr/>
                </a:tc>
                <a:tc>
                  <a:txBody>
                    <a:bodyPr/>
                    <a:lstStyle/>
                    <a:p>
                      <a:pPr algn="ctr" rtl="0" fontAlgn="ctr">
                        <a:buNone/>
                      </a:pPr>
                      <a:r>
                        <a:rPr lang="en-US" sz="1100" b="0" i="0" u="none" strike="noStrike">
                          <a:solidFill>
                            <a:srgbClr val="FFFFFF"/>
                          </a:solidFill>
                          <a:effectLst/>
                          <a:latin typeface="Arial" panose="020B0604020202020204" pitchFamily="34" charset="0"/>
                        </a:rPr>
                        <a:t>2024</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2025</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2024</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2025</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2024</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2025</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2024</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2025</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2024</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2025</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1049727369"/>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Jan</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-2863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2863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744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2724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13585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368309780"/>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Feb</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-5560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5560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1134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867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20488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3288602945"/>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Mar</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-354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-2436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354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2436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487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443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4756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24059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868756192"/>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Apr</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-478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-652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478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652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2080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993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7897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14360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123075371"/>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May</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-1267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1267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2084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952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12641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454870015"/>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Jun</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-134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-1808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134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1808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5413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19630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3529026772"/>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Jul</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-479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478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227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1424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11318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626131455"/>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Aug</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-353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-488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353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488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7150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18097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412257692"/>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Sep</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-432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-2035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432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2035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132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5449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31663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826278170"/>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Oct</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-437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-1020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437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1020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11868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18354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454507487"/>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Nov</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-482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-1152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482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1152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1763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5278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16195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809346561"/>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Dec</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-233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-272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233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272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147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233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8110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5607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788986149"/>
                  </a:ext>
                </a:extLst>
              </a:tr>
            </a:tbl>
          </a:graphicData>
        </a:graphic>
      </p:graphicFrame>
    </p:spTree>
    <p:extLst>
      <p:ext uri="{BB962C8B-B14F-4D97-AF65-F5344CB8AC3E}">
        <p14:creationId xmlns:p14="http://schemas.microsoft.com/office/powerpoint/2010/main" val="1573763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a:t>Protocol Language</a:t>
            </a:r>
            <a:endParaRPr lang="en-US" sz="2400" b="1">
              <a:solidFill>
                <a:schemeClr val="accent1"/>
              </a:solidFill>
            </a:endParaRPr>
          </a:p>
        </p:txBody>
      </p:sp>
      <p:sp>
        <p:nvSpPr>
          <p:cNvPr id="3" name="Content Placeholder 2"/>
          <p:cNvSpPr>
            <a:spLocks noGrp="1"/>
          </p:cNvSpPr>
          <p:nvPr>
            <p:ph idx="1"/>
          </p:nvPr>
        </p:nvSpPr>
        <p:spPr>
          <a:xfrm>
            <a:off x="381000" y="914400"/>
            <a:ext cx="8534400" cy="4876800"/>
          </a:xfrm>
        </p:spPr>
        <p:txBody>
          <a:bodyPr/>
          <a:lstStyle/>
          <a:p>
            <a:pPr marL="0" marR="0" indent="0">
              <a:spcBef>
                <a:spcPts val="1200"/>
              </a:spcBef>
              <a:spcAft>
                <a:spcPts val="1200"/>
              </a:spcAft>
              <a:buNone/>
              <a:tabLst>
                <a:tab pos="571500" algn="l"/>
              </a:tabLst>
            </a:pPr>
            <a:r>
              <a:rPr lang="en-US" sz="1600" b="1">
                <a:solidFill>
                  <a:schemeClr val="accent2"/>
                </a:solidFill>
                <a:ea typeface="Times New Roman" panose="02020603050405020304" pitchFamily="18" charset="0"/>
              </a:rPr>
              <a:t>5.8	Annual RUC Reporting Requirement</a:t>
            </a:r>
          </a:p>
          <a:p>
            <a:pPr marL="400050" lvl="1" indent="-457200" defTabSz="460375">
              <a:spcBef>
                <a:spcPts val="0"/>
              </a:spcBef>
              <a:spcAft>
                <a:spcPts val="1200"/>
              </a:spcAft>
              <a:buNone/>
            </a:pPr>
            <a:r>
              <a:rPr lang="en-US" sz="1400">
                <a:solidFill>
                  <a:schemeClr val="accent2"/>
                </a:solidFill>
                <a:ea typeface="Times New Roman" panose="02020603050405020304" pitchFamily="18" charset="0"/>
              </a:rPr>
              <a:t>(1)</a:t>
            </a:r>
            <a:r>
              <a:rPr lang="en-US" sz="1000">
                <a:solidFill>
                  <a:schemeClr val="accent2"/>
                </a:solidFill>
                <a:ea typeface="Times New Roman" panose="02020603050405020304" pitchFamily="18" charset="0"/>
              </a:rPr>
              <a:t>	</a:t>
            </a:r>
            <a:r>
              <a:rPr lang="en-US" sz="1400">
                <a:solidFill>
                  <a:schemeClr val="accent2"/>
                </a:solidFill>
              </a:rPr>
              <a:t>ERCOT shall report to the Technical Advisory Committee (TAC), each January, an assessment of market impacts and Settlements for the aggregate Reliability Unit Commitment (RUC) activity, delineated by type of RUC instruction as follows:</a:t>
            </a:r>
          </a:p>
          <a:p>
            <a:pPr marL="914400" marR="0" indent="-457200">
              <a:spcAft>
                <a:spcPts val="1200"/>
              </a:spcAft>
              <a:buNone/>
            </a:pPr>
            <a:r>
              <a:rPr lang="en-US" sz="1400">
                <a:solidFill>
                  <a:schemeClr val="accent2"/>
                </a:solidFill>
              </a:rPr>
              <a:t>(a)	RUC instructions issued for irresolvable transmission system constraints;</a:t>
            </a:r>
          </a:p>
          <a:p>
            <a:pPr marL="914400" marR="0" indent="-457200">
              <a:spcAft>
                <a:spcPts val="1200"/>
              </a:spcAft>
              <a:buNone/>
            </a:pPr>
            <a:r>
              <a:rPr lang="en-US" sz="1400">
                <a:solidFill>
                  <a:schemeClr val="accent2"/>
                </a:solidFill>
              </a:rPr>
              <a:t>(b) 	RUC instructions issued in anticipation of extreme cold weather/startup failures;</a:t>
            </a:r>
          </a:p>
          <a:p>
            <a:pPr marL="914400" marR="0" indent="-457200">
              <a:spcAft>
                <a:spcPts val="1200"/>
              </a:spcAft>
              <a:buNone/>
            </a:pPr>
            <a:r>
              <a:rPr lang="en-US" sz="1400">
                <a:solidFill>
                  <a:schemeClr val="accent2"/>
                </a:solidFill>
              </a:rPr>
              <a:t>(c)	RUC instructions issued for capacity;</a:t>
            </a:r>
          </a:p>
          <a:p>
            <a:pPr marL="914400" marR="0" indent="-457200">
              <a:spcAft>
                <a:spcPts val="1200"/>
              </a:spcAft>
              <a:buNone/>
            </a:pPr>
            <a:r>
              <a:rPr lang="en-US" sz="1400">
                <a:solidFill>
                  <a:schemeClr val="accent2"/>
                </a:solidFill>
              </a:rPr>
              <a:t>(d)	RUC instructions issued for expected Energy Storage Resource (ESR) energy consumption;</a:t>
            </a:r>
          </a:p>
          <a:p>
            <a:pPr marL="914400" marR="0" indent="-457200">
              <a:spcAft>
                <a:spcPts val="1200"/>
              </a:spcAft>
              <a:buNone/>
            </a:pPr>
            <a:r>
              <a:rPr lang="en-US" sz="1400">
                <a:solidFill>
                  <a:schemeClr val="accent2"/>
                </a:solidFill>
              </a:rPr>
              <a:t>(e)	RUC instructions issued for system inertia;</a:t>
            </a:r>
          </a:p>
          <a:p>
            <a:pPr marL="914400" marR="0" indent="-457200">
              <a:spcAft>
                <a:spcPts val="1200"/>
              </a:spcAft>
              <a:buNone/>
            </a:pPr>
            <a:r>
              <a:rPr lang="en-US" sz="1400">
                <a:solidFill>
                  <a:schemeClr val="accent2"/>
                </a:solidFill>
              </a:rPr>
              <a:t>(f)	RUC instructions issued to Resources receiving an Outage Schedule Adjustment (OSA); and</a:t>
            </a:r>
          </a:p>
          <a:p>
            <a:pPr marL="914400" marR="0" indent="-457200">
              <a:spcAft>
                <a:spcPts val="1200"/>
              </a:spcAft>
              <a:buNone/>
            </a:pPr>
            <a:r>
              <a:rPr lang="en-US" sz="1400">
                <a:solidFill>
                  <a:schemeClr val="accent2"/>
                </a:solidFill>
              </a:rPr>
              <a:t>(g)	A summary of RUC Settlements;</a:t>
            </a:r>
          </a:p>
          <a:p>
            <a:pPr marL="1371600" marR="0" indent="-457200">
              <a:spcAft>
                <a:spcPts val="1200"/>
              </a:spcAft>
              <a:buNone/>
            </a:pPr>
            <a:r>
              <a:rPr lang="en-US" sz="1400">
                <a:solidFill>
                  <a:schemeClr val="accent2"/>
                </a:solidFill>
              </a:rPr>
              <a:t>(</a:t>
            </a:r>
            <a:r>
              <a:rPr lang="en-US" sz="1400" err="1">
                <a:solidFill>
                  <a:schemeClr val="accent2"/>
                </a:solidFill>
              </a:rPr>
              <a:t>i</a:t>
            </a:r>
            <a:r>
              <a:rPr lang="en-US" sz="1400">
                <a:solidFill>
                  <a:schemeClr val="accent2"/>
                </a:solidFill>
              </a:rPr>
              <a:t>)	RUC charges associated with RUC Make-Whole Amount Total per RUC, as defined in Section 5.7.4.1, RUC Capacity-Short Charge; and</a:t>
            </a:r>
          </a:p>
          <a:p>
            <a:pPr marL="1371600" marR="0" indent="-457200">
              <a:spcAft>
                <a:spcPts val="1200"/>
              </a:spcAft>
              <a:buNone/>
            </a:pPr>
            <a:r>
              <a:rPr lang="en-US" sz="1400">
                <a:solidFill>
                  <a:schemeClr val="accent2"/>
                </a:solidFill>
              </a:rPr>
              <a:t>(ii)	RUC Shortfall Total, as defined in Section 5.7.4.1.1, Capacity Shortfall Ratio Share.</a:t>
            </a:r>
          </a:p>
          <a:p>
            <a:pPr marL="0" indent="0" defTabSz="460375">
              <a:buNone/>
            </a:pPr>
            <a:endParaRPr lang="en-US" sz="1400">
              <a:solidFill>
                <a:schemeClr val="accent2"/>
              </a:solidFill>
              <a:ea typeface="Times New Roman" panose="02020603050405020304" pitchFamily="18" charset="0"/>
            </a:endParaRPr>
          </a:p>
          <a:p>
            <a:pPr marL="0" marR="0" indent="0">
              <a:spcBef>
                <a:spcPts val="1200"/>
              </a:spcBef>
              <a:spcAft>
                <a:spcPts val="1200"/>
              </a:spcAft>
              <a:buNone/>
              <a:tabLst>
                <a:tab pos="571500" algn="l"/>
              </a:tabLst>
            </a:pPr>
            <a:endParaRPr lang="en-US" sz="1400">
              <a:solidFill>
                <a:schemeClr val="accent2"/>
              </a:solidFill>
              <a:ea typeface="Times New Roman" panose="02020603050405020304" pitchFamily="18" charset="0"/>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02405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EA439-C18F-8AEF-CFEB-5798D40654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424C5A-685E-D3CD-4A03-2E5F7A0F4477}"/>
              </a:ext>
            </a:extLst>
          </p:cNvPr>
          <p:cNvSpPr>
            <a:spLocks noGrp="1"/>
          </p:cNvSpPr>
          <p:nvPr>
            <p:ph type="title"/>
          </p:nvPr>
        </p:nvSpPr>
        <p:spPr/>
        <p:txBody>
          <a:bodyPr lIns="91440" tIns="45720" rIns="91440" bIns="45720" anchor="t"/>
          <a:lstStyle/>
          <a:p>
            <a:r>
              <a:rPr lang="en-US" sz="2400"/>
              <a:t>Key Observations for 2025</a:t>
            </a:r>
          </a:p>
        </p:txBody>
      </p:sp>
      <p:sp>
        <p:nvSpPr>
          <p:cNvPr id="3" name="Content Placeholder 2">
            <a:extLst>
              <a:ext uri="{FF2B5EF4-FFF2-40B4-BE49-F238E27FC236}">
                <a16:creationId xmlns:a16="http://schemas.microsoft.com/office/drawing/2014/main" id="{7D564F88-B3F5-2B3D-075C-716E3F68408F}"/>
              </a:ext>
            </a:extLst>
          </p:cNvPr>
          <p:cNvSpPr>
            <a:spLocks noGrp="1"/>
          </p:cNvSpPr>
          <p:nvPr>
            <p:ph idx="1"/>
          </p:nvPr>
        </p:nvSpPr>
        <p:spPr>
          <a:xfrm>
            <a:off x="295966" y="841513"/>
            <a:ext cx="8771834" cy="5310972"/>
          </a:xfrm>
        </p:spPr>
        <p:txBody>
          <a:bodyPr lIns="91440" tIns="45720" rIns="91440" bIns="45720" anchor="t"/>
          <a:lstStyle/>
          <a:p>
            <a:pPr>
              <a:spcBef>
                <a:spcPts val="600"/>
              </a:spcBef>
              <a:spcAft>
                <a:spcPts val="600"/>
              </a:spcAft>
            </a:pPr>
            <a:r>
              <a:rPr lang="en-US" sz="1600">
                <a:solidFill>
                  <a:schemeClr val="tx2"/>
                </a:solidFill>
                <a:cs typeface="Arial"/>
              </a:rPr>
              <a:t>Overall increase in the amount of RUC observed in 2025 (~5,300 Resource-hours)  v. 2024 (~2,000 Resource-hours) and 2023 (2,500 Resource-hours).  Factors that may have contributed to this trend include:</a:t>
            </a:r>
          </a:p>
          <a:p>
            <a:pPr lvl="1">
              <a:spcBef>
                <a:spcPts val="600"/>
              </a:spcBef>
              <a:spcAft>
                <a:spcPts val="600"/>
              </a:spcAft>
            </a:pPr>
            <a:r>
              <a:rPr lang="en-US" sz="1600">
                <a:solidFill>
                  <a:schemeClr val="tx2"/>
                </a:solidFill>
                <a:cs typeface="Arial"/>
              </a:rPr>
              <a:t>A combination of rapid load growth and increased renewable penetration resulting in more congestion and less self-commitment by thermal resources.</a:t>
            </a:r>
          </a:p>
          <a:p>
            <a:pPr lvl="1">
              <a:spcBef>
                <a:spcPts val="600"/>
              </a:spcBef>
              <a:spcAft>
                <a:spcPts val="600"/>
              </a:spcAft>
            </a:pPr>
            <a:r>
              <a:rPr lang="en-US" sz="1600">
                <a:solidFill>
                  <a:schemeClr val="tx2"/>
                </a:solidFill>
                <a:cs typeface="Arial"/>
              </a:rPr>
              <a:t>Limitations on ESR energy capability in pre-RTC RUC based on the COP target Hour Beginning State-of-C</a:t>
            </a:r>
            <a:r>
              <a:rPr lang="en-US" altLang="zh-CN" sz="1600">
                <a:solidFill>
                  <a:schemeClr val="tx2"/>
                </a:solidFill>
                <a:cs typeface="Arial"/>
              </a:rPr>
              <a:t>harge (HBSOC)</a:t>
            </a:r>
            <a:r>
              <a:rPr lang="en-US" sz="1600">
                <a:solidFill>
                  <a:schemeClr val="tx2"/>
                </a:solidFill>
                <a:cs typeface="Arial"/>
              </a:rPr>
              <a:t>.</a:t>
            </a:r>
          </a:p>
          <a:p>
            <a:pPr>
              <a:spcBef>
                <a:spcPts val="600"/>
              </a:spcBef>
              <a:spcAft>
                <a:spcPts val="600"/>
              </a:spcAft>
            </a:pPr>
            <a:r>
              <a:rPr lang="en-US" sz="1600">
                <a:solidFill>
                  <a:schemeClr val="tx2"/>
                </a:solidFill>
                <a:cs typeface="Arial"/>
              </a:rPr>
              <a:t>Change in the composition of RUC in 2025 compared to 2024</a:t>
            </a:r>
          </a:p>
          <a:p>
            <a:pPr lvl="1">
              <a:spcBef>
                <a:spcPts val="600"/>
              </a:spcBef>
              <a:spcAft>
                <a:spcPts val="600"/>
              </a:spcAft>
            </a:pPr>
            <a:r>
              <a:rPr lang="en-US" sz="1600">
                <a:solidFill>
                  <a:schemeClr val="tx2"/>
                </a:solidFill>
                <a:cs typeface="Arial"/>
              </a:rPr>
              <a:t>In 2025,</a:t>
            </a:r>
            <a:r>
              <a:rPr lang="zh-CN" altLang="en-US" sz="1600">
                <a:solidFill>
                  <a:schemeClr val="tx2"/>
                </a:solidFill>
                <a:cs typeface="Arial"/>
              </a:rPr>
              <a:t> </a:t>
            </a:r>
            <a:r>
              <a:rPr lang="en-US" altLang="zh-CN" sz="1600">
                <a:solidFill>
                  <a:schemeClr val="tx2"/>
                </a:solidFill>
                <a:cs typeface="Arial"/>
              </a:rPr>
              <a:t>~81% of</a:t>
            </a:r>
            <a:r>
              <a:rPr lang="zh-CN" altLang="en-US" sz="1600">
                <a:solidFill>
                  <a:schemeClr val="tx2"/>
                </a:solidFill>
                <a:cs typeface="Arial"/>
              </a:rPr>
              <a:t> </a:t>
            </a:r>
            <a:r>
              <a:rPr lang="en-US" altLang="zh-CN" sz="1600">
                <a:solidFill>
                  <a:schemeClr val="tx2"/>
                </a:solidFill>
                <a:cs typeface="Arial"/>
              </a:rPr>
              <a:t>total</a:t>
            </a:r>
            <a:r>
              <a:rPr lang="zh-CN" altLang="en-US" sz="1600">
                <a:solidFill>
                  <a:schemeClr val="tx2"/>
                </a:solidFill>
                <a:cs typeface="Arial"/>
              </a:rPr>
              <a:t> </a:t>
            </a:r>
            <a:r>
              <a:rPr lang="en-US" altLang="zh-CN" sz="1600">
                <a:solidFill>
                  <a:schemeClr val="tx2"/>
                </a:solidFill>
                <a:cs typeface="Arial"/>
              </a:rPr>
              <a:t>RUC effective Resource-hours</a:t>
            </a:r>
            <a:r>
              <a:rPr lang="zh-CN" altLang="en-US" sz="1600">
                <a:solidFill>
                  <a:schemeClr val="tx2"/>
                </a:solidFill>
                <a:cs typeface="Arial"/>
              </a:rPr>
              <a:t> </a:t>
            </a:r>
            <a:r>
              <a:rPr lang="en-US" altLang="zh-CN" sz="1600">
                <a:solidFill>
                  <a:schemeClr val="tx2"/>
                </a:solidFill>
                <a:cs typeface="Arial"/>
              </a:rPr>
              <a:t>were</a:t>
            </a:r>
            <a:r>
              <a:rPr lang="zh-CN" altLang="en-US" sz="1600">
                <a:solidFill>
                  <a:schemeClr val="tx2"/>
                </a:solidFill>
                <a:cs typeface="Arial"/>
              </a:rPr>
              <a:t> </a:t>
            </a:r>
            <a:r>
              <a:rPr lang="en-US" altLang="zh-CN" sz="1600">
                <a:solidFill>
                  <a:schemeClr val="tx2"/>
                </a:solidFill>
                <a:cs typeface="Arial"/>
              </a:rPr>
              <a:t>attributed to congestion concerns, compared to ~38% in 2024.</a:t>
            </a:r>
            <a:endParaRPr lang="en-US" sz="1600">
              <a:solidFill>
                <a:schemeClr val="tx2"/>
              </a:solidFill>
              <a:cs typeface="Arial"/>
            </a:endParaRPr>
          </a:p>
          <a:p>
            <a:pPr marL="342900" lvl="1" indent="-342900">
              <a:spcBef>
                <a:spcPts val="600"/>
              </a:spcBef>
              <a:spcAft>
                <a:spcPts val="600"/>
              </a:spcAft>
              <a:buFont typeface="Arial" panose="020B0604020202020204" pitchFamily="34" charset="0"/>
              <a:buChar char="•"/>
            </a:pPr>
            <a:r>
              <a:rPr lang="en-US" sz="1600">
                <a:solidFill>
                  <a:schemeClr val="tx2"/>
                </a:solidFill>
                <a:cs typeface="Arial"/>
              </a:rPr>
              <a:t>Since Real-Time Co-optimization Plus Batteries (RTC+B) launched on December 5th, 2025, RUC commitments have been noticeably lower than in previous months. Factors that may have contributed to this trend include:</a:t>
            </a:r>
          </a:p>
          <a:p>
            <a:pPr lvl="1">
              <a:spcBef>
                <a:spcPts val="600"/>
              </a:spcBef>
              <a:spcAft>
                <a:spcPts val="600"/>
              </a:spcAft>
            </a:pPr>
            <a:r>
              <a:rPr lang="en-US" sz="1600">
                <a:solidFill>
                  <a:schemeClr val="tx2"/>
                </a:solidFill>
                <a:cs typeface="Arial"/>
              </a:rPr>
              <a:t>The ability of RTC RUC to manage congestion by re-allocating both Energy and Ancillary Services among Resources without committing additional offline Resources. </a:t>
            </a:r>
            <a:endParaRPr lang="en-US" sz="1600">
              <a:solidFill>
                <a:schemeClr val="tx2"/>
              </a:solidFill>
              <a:highlight>
                <a:srgbClr val="FFFF00"/>
              </a:highlight>
              <a:cs typeface="Arial"/>
            </a:endParaRPr>
          </a:p>
          <a:p>
            <a:pPr lvl="1">
              <a:spcBef>
                <a:spcPts val="600"/>
              </a:spcBef>
              <a:spcAft>
                <a:spcPts val="600"/>
              </a:spcAft>
            </a:pPr>
            <a:r>
              <a:rPr lang="en-US" sz="1600">
                <a:solidFill>
                  <a:schemeClr val="tx2"/>
                </a:solidFill>
                <a:cs typeface="Arial"/>
              </a:rPr>
              <a:t>The ability of RTC RUC to </a:t>
            </a:r>
            <a:r>
              <a:rPr lang="en-US" altLang="zh-CN" sz="1600">
                <a:solidFill>
                  <a:schemeClr val="tx2"/>
                </a:solidFill>
                <a:cs typeface="Arial"/>
              </a:rPr>
              <a:t>trade off</a:t>
            </a:r>
            <a:r>
              <a:rPr lang="zh-CN" altLang="en-US" sz="1600">
                <a:solidFill>
                  <a:schemeClr val="tx2"/>
                </a:solidFill>
                <a:cs typeface="Arial"/>
              </a:rPr>
              <a:t> </a:t>
            </a:r>
            <a:r>
              <a:rPr lang="en-US" altLang="zh-CN" sz="1600">
                <a:solidFill>
                  <a:schemeClr val="tx2"/>
                </a:solidFill>
                <a:cs typeface="Arial"/>
              </a:rPr>
              <a:t>between</a:t>
            </a:r>
            <a:r>
              <a:rPr lang="en-US" sz="1600">
                <a:solidFill>
                  <a:schemeClr val="tx2"/>
                </a:solidFill>
                <a:cs typeface="Arial"/>
              </a:rPr>
              <a:t> Energy and Ancill</a:t>
            </a:r>
            <a:r>
              <a:rPr lang="en-US" altLang="zh-CN" sz="1600">
                <a:solidFill>
                  <a:schemeClr val="tx2"/>
                </a:solidFill>
                <a:cs typeface="Arial"/>
              </a:rPr>
              <a:t>a</a:t>
            </a:r>
            <a:r>
              <a:rPr lang="en-US" sz="1600">
                <a:solidFill>
                  <a:schemeClr val="tx2"/>
                </a:solidFill>
                <a:cs typeface="Arial"/>
              </a:rPr>
              <a:t>ry Services. </a:t>
            </a:r>
          </a:p>
          <a:p>
            <a:pPr lvl="1">
              <a:spcBef>
                <a:spcPts val="600"/>
              </a:spcBef>
              <a:spcAft>
                <a:spcPts val="600"/>
              </a:spcAft>
            </a:pPr>
            <a:r>
              <a:rPr lang="en-US" sz="1600">
                <a:solidFill>
                  <a:schemeClr val="tx2"/>
                </a:solidFill>
                <a:cs typeface="Arial"/>
              </a:rPr>
              <a:t>Improved accuracy of COP target HBSOC data since RTC go-live.</a:t>
            </a:r>
          </a:p>
          <a:p>
            <a:pPr lvl="1">
              <a:spcBef>
                <a:spcPts val="600"/>
              </a:spcBef>
              <a:spcAft>
                <a:spcPts val="600"/>
              </a:spcAft>
            </a:pPr>
            <a:endParaRPr lang="en-US" sz="1600">
              <a:solidFill>
                <a:schemeClr val="tx2"/>
              </a:solidFill>
              <a:cs typeface="Arial"/>
            </a:endParaRPr>
          </a:p>
        </p:txBody>
      </p:sp>
      <p:sp>
        <p:nvSpPr>
          <p:cNvPr id="4" name="Slide Number Placeholder 3">
            <a:extLst>
              <a:ext uri="{FF2B5EF4-FFF2-40B4-BE49-F238E27FC236}">
                <a16:creationId xmlns:a16="http://schemas.microsoft.com/office/drawing/2014/main" id="{C7296B54-D60F-021C-0E6E-25CD6AD6BF4E}"/>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461167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RUC-Instructed Resource-Hours in 2025</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5" name="Rectangle 4"/>
          <p:cNvSpPr/>
          <p:nvPr/>
        </p:nvSpPr>
        <p:spPr>
          <a:xfrm>
            <a:off x="681134" y="5323114"/>
            <a:ext cx="7696200" cy="830997"/>
          </a:xfrm>
          <a:prstGeom prst="rect">
            <a:avLst/>
          </a:prstGeom>
        </p:spPr>
        <p:txBody>
          <a:bodyPr wrap="square">
            <a:spAutoFit/>
          </a:bodyPr>
          <a:lstStyle/>
          <a:p>
            <a:pPr>
              <a:defRPr/>
            </a:pPr>
            <a:r>
              <a:rPr lang="en-US" sz="1600">
                <a:solidFill>
                  <a:schemeClr val="accent2"/>
                </a:solidFill>
                <a:cs typeface="Book Antiqua"/>
              </a:rPr>
              <a:t>* The difference between “Instructed” and “Effective” values is a result of Resources starting up, shutting down, partial hour instructions, or otherwise not dispatchable by SCED.</a:t>
            </a:r>
            <a:endParaRPr lang="en-US" sz="4000">
              <a:solidFill>
                <a:schemeClr val="accent2"/>
              </a:solidFill>
              <a:cs typeface="Book Antiqua"/>
            </a:endParaRPr>
          </a:p>
        </p:txBody>
      </p:sp>
      <p:graphicFrame>
        <p:nvGraphicFramePr>
          <p:cNvPr id="6" name="Table 5">
            <a:extLst>
              <a:ext uri="{FF2B5EF4-FFF2-40B4-BE49-F238E27FC236}">
                <a16:creationId xmlns:a16="http://schemas.microsoft.com/office/drawing/2014/main" id="{70754085-710B-6172-44A1-690C3CB25283}"/>
              </a:ext>
            </a:extLst>
          </p:cNvPr>
          <p:cNvGraphicFramePr>
            <a:graphicFrameLocks noGrp="1"/>
          </p:cNvGraphicFramePr>
          <p:nvPr>
            <p:extLst>
              <p:ext uri="{D42A27DB-BD31-4B8C-83A1-F6EECF244321}">
                <p14:modId xmlns:p14="http://schemas.microsoft.com/office/powerpoint/2010/main" val="2978783584"/>
              </p:ext>
            </p:extLst>
          </p:nvPr>
        </p:nvGraphicFramePr>
        <p:xfrm>
          <a:off x="681134" y="905081"/>
          <a:ext cx="7886700" cy="4274951"/>
        </p:xfrm>
        <a:graphic>
          <a:graphicData uri="http://schemas.openxmlformats.org/drawingml/2006/table">
            <a:tbl>
              <a:tblPr/>
              <a:tblGrid>
                <a:gridCol w="1314450">
                  <a:extLst>
                    <a:ext uri="{9D8B030D-6E8A-4147-A177-3AD203B41FA5}">
                      <a16:colId xmlns:a16="http://schemas.microsoft.com/office/drawing/2014/main" val="59490383"/>
                    </a:ext>
                  </a:extLst>
                </a:gridCol>
                <a:gridCol w="1314450">
                  <a:extLst>
                    <a:ext uri="{9D8B030D-6E8A-4147-A177-3AD203B41FA5}">
                      <a16:colId xmlns:a16="http://schemas.microsoft.com/office/drawing/2014/main" val="2839267331"/>
                    </a:ext>
                  </a:extLst>
                </a:gridCol>
                <a:gridCol w="1314450">
                  <a:extLst>
                    <a:ext uri="{9D8B030D-6E8A-4147-A177-3AD203B41FA5}">
                      <a16:colId xmlns:a16="http://schemas.microsoft.com/office/drawing/2014/main" val="4250436505"/>
                    </a:ext>
                  </a:extLst>
                </a:gridCol>
                <a:gridCol w="1314450">
                  <a:extLst>
                    <a:ext uri="{9D8B030D-6E8A-4147-A177-3AD203B41FA5}">
                      <a16:colId xmlns:a16="http://schemas.microsoft.com/office/drawing/2014/main" val="1932336124"/>
                    </a:ext>
                  </a:extLst>
                </a:gridCol>
                <a:gridCol w="1314450">
                  <a:extLst>
                    <a:ext uri="{9D8B030D-6E8A-4147-A177-3AD203B41FA5}">
                      <a16:colId xmlns:a16="http://schemas.microsoft.com/office/drawing/2014/main" val="2841659902"/>
                    </a:ext>
                  </a:extLst>
                </a:gridCol>
                <a:gridCol w="1314450">
                  <a:extLst>
                    <a:ext uri="{9D8B030D-6E8A-4147-A177-3AD203B41FA5}">
                      <a16:colId xmlns:a16="http://schemas.microsoft.com/office/drawing/2014/main" val="2810410132"/>
                    </a:ext>
                  </a:extLst>
                </a:gridCol>
              </a:tblGrid>
              <a:tr h="403297">
                <a:tc rowSpan="2">
                  <a:txBody>
                    <a:bodyPr/>
                    <a:lstStyle/>
                    <a:p>
                      <a:pPr algn="ctr" rtl="0" fontAlgn="ctr">
                        <a:buNone/>
                      </a:pPr>
                      <a:r>
                        <a:rPr lang="en-US" sz="1700" b="1" i="0" u="none" strike="noStrike">
                          <a:solidFill>
                            <a:srgbClr val="FFFFFF"/>
                          </a:solidFill>
                          <a:effectLst/>
                          <a:latin typeface="Arial" panose="020B0604020202020204" pitchFamily="34" charset="0"/>
                        </a:rPr>
                        <a:t> </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rowSpan="2">
                  <a:txBody>
                    <a:bodyPr/>
                    <a:lstStyle/>
                    <a:p>
                      <a:pPr algn="ctr" rtl="0" fontAlgn="ctr">
                        <a:buNone/>
                      </a:pPr>
                      <a:r>
                        <a:rPr lang="en-US" sz="1700" b="1" i="0" u="none" strike="noStrike">
                          <a:solidFill>
                            <a:srgbClr val="FFFFFF"/>
                          </a:solidFill>
                          <a:effectLst/>
                          <a:latin typeface="Arial" panose="020B0604020202020204" pitchFamily="34" charset="0"/>
                        </a:rPr>
                        <a:t>Total</a:t>
                      </a:r>
                    </a:p>
                  </a:txBody>
                  <a:tcPr marL="8962" marR="8962" marT="8962"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gridSpan="2">
                  <a:txBody>
                    <a:bodyPr/>
                    <a:lstStyle/>
                    <a:p>
                      <a:pPr algn="ctr" rtl="0" fontAlgn="ctr">
                        <a:buNone/>
                      </a:pPr>
                      <a:r>
                        <a:rPr lang="en-US" sz="1700" b="1" i="0" u="none" strike="noStrike">
                          <a:solidFill>
                            <a:srgbClr val="FFFFFF"/>
                          </a:solidFill>
                          <a:effectLst/>
                          <a:latin typeface="Arial" panose="020B0604020202020204" pitchFamily="34" charset="0"/>
                        </a:rPr>
                        <a:t>Capacity</a:t>
                      </a:r>
                    </a:p>
                  </a:txBody>
                  <a:tcPr marL="8962" marR="8962" marT="8962"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700" b="1" i="0" u="none" strike="noStrike">
                          <a:solidFill>
                            <a:srgbClr val="FFFFFF"/>
                          </a:solidFill>
                          <a:effectLst/>
                          <a:latin typeface="Arial" panose="020B0604020202020204" pitchFamily="34" charset="0"/>
                        </a:rPr>
                        <a:t>Congestion</a:t>
                      </a:r>
                    </a:p>
                  </a:txBody>
                  <a:tcPr marL="8962" marR="8962" marT="8962"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extLst>
                  <a:ext uri="{0D108BD9-81ED-4DB2-BD59-A6C34878D82A}">
                    <a16:rowId xmlns:a16="http://schemas.microsoft.com/office/drawing/2014/main" val="600575756"/>
                  </a:ext>
                </a:extLst>
              </a:tr>
              <a:tr h="403297">
                <a:tc vMerge="1">
                  <a:txBody>
                    <a:bodyPr/>
                    <a:lstStyle/>
                    <a:p>
                      <a:endParaRPr lang="en-US"/>
                    </a:p>
                  </a:txBody>
                  <a:tcPr/>
                </a:tc>
                <a:tc vMerge="1">
                  <a:txBody>
                    <a:bodyPr/>
                    <a:lstStyle/>
                    <a:p>
                      <a:endParaRPr lang="en-US"/>
                    </a:p>
                  </a:txBody>
                  <a:tcPr/>
                </a:tc>
                <a:tc>
                  <a:txBody>
                    <a:bodyPr/>
                    <a:lstStyle/>
                    <a:p>
                      <a:pPr algn="ctr" rtl="0" fontAlgn="ctr">
                        <a:buNone/>
                      </a:pPr>
                      <a:r>
                        <a:rPr lang="en-US" sz="1300" b="1" i="0" u="none" strike="noStrike">
                          <a:solidFill>
                            <a:srgbClr val="FFFFFF"/>
                          </a:solidFill>
                          <a:effectLst/>
                          <a:latin typeface="Arial" panose="020B0604020202020204" pitchFamily="34" charset="0"/>
                        </a:rPr>
                        <a:t>Opt-Out</a:t>
                      </a:r>
                    </a:p>
                  </a:txBody>
                  <a:tcPr marL="8962" marR="8962" marT="8962"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300" b="1" i="0" u="none" strike="noStrike">
                          <a:solidFill>
                            <a:srgbClr val="FFFFFF"/>
                          </a:solidFill>
                          <a:effectLst/>
                          <a:latin typeface="Arial" panose="020B0604020202020204" pitchFamily="34" charset="0"/>
                        </a:rPr>
                        <a:t>Non-Opt-Out</a:t>
                      </a:r>
                    </a:p>
                  </a:txBody>
                  <a:tcPr marL="8962" marR="8962" marT="8962"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300" b="1" i="0" u="none" strike="noStrike">
                          <a:solidFill>
                            <a:srgbClr val="FFFFFF"/>
                          </a:solidFill>
                          <a:effectLst/>
                          <a:latin typeface="Arial" panose="020B0604020202020204" pitchFamily="34" charset="0"/>
                        </a:rPr>
                        <a:t>Opt-Out</a:t>
                      </a:r>
                    </a:p>
                  </a:txBody>
                  <a:tcPr marL="8962" marR="8962" marT="8962"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300" b="1" i="0" u="none" strike="noStrike">
                          <a:solidFill>
                            <a:srgbClr val="FFFFFF"/>
                          </a:solidFill>
                          <a:effectLst/>
                          <a:latin typeface="Arial" panose="020B0604020202020204" pitchFamily="34" charset="0"/>
                        </a:rPr>
                        <a:t>Non-Opt-Out</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538712096"/>
                  </a:ext>
                </a:extLst>
              </a:tr>
              <a:tr h="385373">
                <a:tc gridSpan="6">
                  <a:txBody>
                    <a:bodyPr/>
                    <a:lstStyle/>
                    <a:p>
                      <a:pPr algn="ctr" rtl="0" fontAlgn="ctr">
                        <a:buNone/>
                      </a:pPr>
                      <a:r>
                        <a:rPr lang="en-US" sz="1700" b="1" i="0" u="none" strike="noStrike">
                          <a:solidFill>
                            <a:srgbClr val="5B6770"/>
                          </a:solidFill>
                          <a:effectLst/>
                          <a:latin typeface="Arial" panose="020B0604020202020204" pitchFamily="34" charset="0"/>
                        </a:rPr>
                        <a:t>Instructed Resource-Hours</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65755750"/>
                  </a:ext>
                </a:extLst>
              </a:tr>
              <a:tr h="385373">
                <a:tc>
                  <a:txBody>
                    <a:bodyPr/>
                    <a:lstStyle/>
                    <a:p>
                      <a:pPr algn="ctr" rtl="0" fontAlgn="ctr">
                        <a:buNone/>
                      </a:pPr>
                      <a:r>
                        <a:rPr lang="en-US" sz="1500" b="0" i="0" u="none" strike="noStrike">
                          <a:solidFill>
                            <a:srgbClr val="5B6770"/>
                          </a:solidFill>
                          <a:effectLst/>
                          <a:latin typeface="Arial" panose="020B0604020202020204" pitchFamily="34" charset="0"/>
                        </a:rPr>
                        <a:t>Total Count</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5336.4</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36.0</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944.4</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84.0</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4271.0</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930781023"/>
                  </a:ext>
                </a:extLst>
              </a:tr>
              <a:tr h="385373">
                <a:tc gridSpan="6">
                  <a:txBody>
                    <a:bodyPr/>
                    <a:lstStyle/>
                    <a:p>
                      <a:pPr algn="ctr" rtl="0" fontAlgn="ctr">
                        <a:buNone/>
                      </a:pPr>
                      <a:r>
                        <a:rPr lang="en-US" sz="1700" b="1" i="0" u="none" strike="noStrike">
                          <a:solidFill>
                            <a:srgbClr val="5B6770"/>
                          </a:solidFill>
                          <a:effectLst/>
                          <a:latin typeface="Arial" panose="020B0604020202020204" pitchFamily="34" charset="0"/>
                        </a:rPr>
                        <a:t>Effective Resource-Hours*</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6673634"/>
                  </a:ext>
                </a:extLst>
              </a:tr>
              <a:tr h="385373">
                <a:tc>
                  <a:txBody>
                    <a:bodyPr/>
                    <a:lstStyle/>
                    <a:p>
                      <a:pPr algn="ctr" rtl="0" fontAlgn="ctr">
                        <a:buNone/>
                      </a:pPr>
                      <a:r>
                        <a:rPr lang="en-US" sz="1500" b="0" i="0" u="none" strike="noStrike">
                          <a:solidFill>
                            <a:srgbClr val="5B6770"/>
                          </a:solidFill>
                          <a:effectLst/>
                          <a:latin typeface="Arial" panose="020B0604020202020204" pitchFamily="34" charset="0"/>
                        </a:rPr>
                        <a:t>Total Count</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5128.7</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37.9</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915.7</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78.9</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4096.2</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393834971"/>
                  </a:ext>
                </a:extLst>
              </a:tr>
              <a:tr h="385373">
                <a:tc gridSpan="6">
                  <a:txBody>
                    <a:bodyPr/>
                    <a:lstStyle/>
                    <a:p>
                      <a:pPr algn="ctr" rtl="0" fontAlgn="ctr">
                        <a:buNone/>
                      </a:pPr>
                      <a:r>
                        <a:rPr lang="en-US" sz="1700" b="1" i="0" u="none" strike="noStrike">
                          <a:solidFill>
                            <a:srgbClr val="5B6770"/>
                          </a:solidFill>
                          <a:effectLst/>
                          <a:latin typeface="Arial" panose="020B0604020202020204" pitchFamily="34" charset="0"/>
                        </a:rPr>
                        <a:t>Average Megawatts (MW) for Effective Resource-Hours</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88418972"/>
                  </a:ext>
                </a:extLst>
              </a:tr>
              <a:tr h="385373">
                <a:tc>
                  <a:txBody>
                    <a:bodyPr/>
                    <a:lstStyle/>
                    <a:p>
                      <a:pPr algn="ctr" rtl="0" fontAlgn="ctr">
                        <a:buNone/>
                      </a:pPr>
                      <a:r>
                        <a:rPr lang="en-US" sz="1500" b="0" i="0" u="none" strike="noStrike">
                          <a:solidFill>
                            <a:srgbClr val="5B6770"/>
                          </a:solidFill>
                          <a:effectLst/>
                          <a:latin typeface="Arial" panose="020B0604020202020204" pitchFamily="34" charset="0"/>
                        </a:rPr>
                        <a:t>Average LSL</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71.0</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160.9</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84.2</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86.1</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66.9</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4247152934"/>
                  </a:ext>
                </a:extLst>
              </a:tr>
              <a:tr h="385373">
                <a:tc>
                  <a:txBody>
                    <a:bodyPr/>
                    <a:lstStyle/>
                    <a:p>
                      <a:pPr algn="ctr" rtl="0" fontAlgn="ctr">
                        <a:buNone/>
                      </a:pPr>
                      <a:r>
                        <a:rPr lang="en-US" sz="1500" b="0" i="0" u="none" strike="noStrike">
                          <a:solidFill>
                            <a:srgbClr val="5B6770"/>
                          </a:solidFill>
                          <a:effectLst/>
                          <a:latin typeface="Arial" panose="020B0604020202020204" pitchFamily="34" charset="0"/>
                        </a:rPr>
                        <a:t>Average LDL</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77.2</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184.2</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90.6</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117.2</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72.4</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896416983"/>
                  </a:ext>
                </a:extLst>
              </a:tr>
              <a:tr h="385373">
                <a:tc>
                  <a:txBody>
                    <a:bodyPr/>
                    <a:lstStyle/>
                    <a:p>
                      <a:pPr algn="ctr" rtl="0" fontAlgn="ctr">
                        <a:buNone/>
                      </a:pPr>
                      <a:r>
                        <a:rPr lang="en-US" sz="1500" b="0" i="0" u="none" strike="noStrike">
                          <a:solidFill>
                            <a:srgbClr val="5B6770"/>
                          </a:solidFill>
                          <a:effectLst/>
                          <a:latin typeface="Arial" panose="020B0604020202020204" pitchFamily="34" charset="0"/>
                        </a:rPr>
                        <a:t>Average BP</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79.4</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216.2</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91.5</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142.1</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74.2</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358808686"/>
                  </a:ext>
                </a:extLst>
              </a:tr>
              <a:tr h="385373">
                <a:tc>
                  <a:txBody>
                    <a:bodyPr/>
                    <a:lstStyle/>
                    <a:p>
                      <a:pPr algn="ctr" rtl="0" fontAlgn="ctr">
                        <a:buNone/>
                      </a:pPr>
                      <a:r>
                        <a:rPr lang="en-US" sz="1500" b="0" i="0" u="none" strike="noStrike">
                          <a:solidFill>
                            <a:srgbClr val="5B6770"/>
                          </a:solidFill>
                          <a:effectLst/>
                          <a:latin typeface="Arial" panose="020B0604020202020204" pitchFamily="34" charset="0"/>
                        </a:rPr>
                        <a:t>Average HSL</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239.3</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334.7</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252.3</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246.0</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235.5</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821388357"/>
                  </a:ext>
                </a:extLst>
              </a:tr>
            </a:tbl>
          </a:graphicData>
        </a:graphic>
      </p:graphicFrame>
    </p:spTree>
    <p:extLst>
      <p:ext uri="{BB962C8B-B14F-4D97-AF65-F5344CB8AC3E}">
        <p14:creationId xmlns:p14="http://schemas.microsoft.com/office/powerpoint/2010/main" val="32213643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a:t>RUC Instruction Reasons</a:t>
            </a:r>
            <a:endParaRPr lang="en-US" sz="2400" b="1">
              <a:solidFill>
                <a:schemeClr val="accent1"/>
              </a:solidFill>
            </a:endParaRPr>
          </a:p>
        </p:txBody>
      </p:sp>
      <p:sp>
        <p:nvSpPr>
          <p:cNvPr id="3" name="Content Placeholder 2"/>
          <p:cNvSpPr>
            <a:spLocks noGrp="1"/>
          </p:cNvSpPr>
          <p:nvPr>
            <p:ph idx="1"/>
          </p:nvPr>
        </p:nvSpPr>
        <p:spPr>
          <a:xfrm>
            <a:off x="152400" y="927100"/>
            <a:ext cx="8947426" cy="5165034"/>
          </a:xfrm>
        </p:spPr>
        <p:txBody>
          <a:bodyPr/>
          <a:lstStyle/>
          <a:p>
            <a:r>
              <a:rPr lang="en-US" sz="2000">
                <a:solidFill>
                  <a:schemeClr val="accent2"/>
                </a:solidFill>
                <a:latin typeface="Arial" panose="020B0604020202020204" pitchFamily="34" charset="0"/>
              </a:rPr>
              <a:t>5128.7</a:t>
            </a:r>
            <a:r>
              <a:rPr lang="en-US" sz="2000">
                <a:solidFill>
                  <a:schemeClr val="tx2"/>
                </a:solidFill>
              </a:rPr>
              <a:t> effective RUC Resource-hours in 2025, </a:t>
            </a:r>
          </a:p>
          <a:p>
            <a:pPr lvl="1"/>
            <a:r>
              <a:rPr lang="en-US" sz="1600">
                <a:solidFill>
                  <a:schemeClr val="tx2"/>
                </a:solidFill>
              </a:rPr>
              <a:t>4,175.1 Resource-hours (81.4%) were attributed to resolving local thermal congestion or voltage concerns.</a:t>
            </a:r>
          </a:p>
          <a:p>
            <a:pPr lvl="1"/>
            <a:r>
              <a:rPr lang="en-US" sz="1600">
                <a:solidFill>
                  <a:schemeClr val="tx2"/>
                </a:solidFill>
              </a:rPr>
              <a:t>953.6 Resource-hours (18.6%) were attributed to capacity concerns.</a:t>
            </a:r>
          </a:p>
          <a:p>
            <a:pPr lvl="2"/>
            <a:r>
              <a:rPr lang="en-US" sz="1200">
                <a:solidFill>
                  <a:schemeClr val="tx2"/>
                </a:solidFill>
              </a:rPr>
              <a:t>7.6 of those 953.6 Resource-Hours were issued </a:t>
            </a:r>
            <a:r>
              <a:rPr lang="en-US" sz="1200">
                <a:solidFill>
                  <a:schemeClr val="accent2"/>
                </a:solidFill>
              </a:rPr>
              <a:t>to Resources receiving an Outage Schedule Adjustment (OSA).</a:t>
            </a:r>
            <a:endParaRPr lang="en-US" sz="1200">
              <a:solidFill>
                <a:schemeClr val="tx2"/>
              </a:solidFill>
            </a:endParaRPr>
          </a:p>
          <a:p>
            <a:pPr lvl="1"/>
            <a:endParaRPr lang="en-US" sz="1600">
              <a:solidFill>
                <a:schemeClr val="tx2"/>
              </a:solidFill>
            </a:endParaRPr>
          </a:p>
          <a:p>
            <a:r>
              <a:rPr lang="en-US" sz="2000">
                <a:solidFill>
                  <a:schemeClr val="tx2"/>
                </a:solidFill>
              </a:rPr>
              <a:t>There were no Resource-hours committed for Ancillary Service shortages, system inertia, startup failures, or </a:t>
            </a:r>
            <a:r>
              <a:rPr lang="en-US" sz="2000">
                <a:solidFill>
                  <a:schemeClr val="accent2"/>
                </a:solidFill>
              </a:rPr>
              <a:t>expected Energy Storage Resource (ESR) energy consumption</a:t>
            </a:r>
            <a:r>
              <a:rPr lang="en-US" sz="2000">
                <a:solidFill>
                  <a:schemeClr val="tx2"/>
                </a:solidFill>
              </a:rPr>
              <a:t>.</a:t>
            </a:r>
          </a:p>
          <a:p>
            <a:endParaRPr lang="en-US" sz="2000">
              <a:solidFill>
                <a:schemeClr val="tx2"/>
              </a:solidFill>
            </a:endParaRPr>
          </a:p>
          <a:p>
            <a:r>
              <a:rPr lang="en-US" sz="2000">
                <a:solidFill>
                  <a:schemeClr val="tx2"/>
                </a:solidFill>
              </a:rPr>
              <a:t>116.8 effective Resource-hours (2.3%) were successfully bought back.</a:t>
            </a:r>
          </a:p>
          <a:p>
            <a:pPr lvl="1"/>
            <a:r>
              <a:rPr lang="en-US" sz="2000">
                <a:solidFill>
                  <a:schemeClr val="tx2"/>
                </a:solidFill>
              </a:rPr>
              <a:t>This value is much less than last year (6.3% bought back in 2024).</a:t>
            </a:r>
          </a:p>
          <a:p>
            <a:pPr lvl="1"/>
            <a:r>
              <a:rPr lang="en-US" sz="2000">
                <a:solidFill>
                  <a:schemeClr val="tx2"/>
                </a:solidFill>
              </a:rPr>
              <a:t>Included in this value are 51.0 effective Resource-hours (1.0% of total) where the Resource was DAM-committed.</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1324424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RUC-Effective Resource-Hours, 2022 - 2025</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3" name="TextBox 2">
            <a:extLst>
              <a:ext uri="{FF2B5EF4-FFF2-40B4-BE49-F238E27FC236}">
                <a16:creationId xmlns:a16="http://schemas.microsoft.com/office/drawing/2014/main" id="{C5D057C9-B032-8424-7E89-B3E955C2E2C0}"/>
              </a:ext>
            </a:extLst>
          </p:cNvPr>
          <p:cNvSpPr txBox="1"/>
          <p:nvPr/>
        </p:nvSpPr>
        <p:spPr>
          <a:xfrm>
            <a:off x="855264" y="5636592"/>
            <a:ext cx="7846997" cy="461665"/>
          </a:xfrm>
          <a:prstGeom prst="rect">
            <a:avLst/>
          </a:prstGeom>
          <a:noFill/>
        </p:spPr>
        <p:txBody>
          <a:bodyPr wrap="square" rtlCol="0">
            <a:spAutoFit/>
          </a:bodyPr>
          <a:lstStyle/>
          <a:p>
            <a:pPr marL="285750" indent="-285750">
              <a:buFont typeface="Arial" panose="020B0604020202020204" pitchFamily="34" charset="0"/>
              <a:buChar char="•"/>
            </a:pPr>
            <a:r>
              <a:rPr lang="en-US" sz="1200"/>
              <a:t>89 out of 131 Effective Resource-Hours in December 2025 occurred before the implementation of Real-Time Co-Optimization P</a:t>
            </a:r>
            <a:r>
              <a:rPr lang="en-US" altLang="zh-CN" sz="1200"/>
              <a:t>lus Batteries (RTC+B)</a:t>
            </a:r>
            <a:endParaRPr lang="en-US" sz="1200"/>
          </a:p>
        </p:txBody>
      </p:sp>
      <p:pic>
        <p:nvPicPr>
          <p:cNvPr id="7" name="Picture 6" descr="Chart, bar chart&#10;&#10;AI-generated content may be incorrect.">
            <a:extLst>
              <a:ext uri="{FF2B5EF4-FFF2-40B4-BE49-F238E27FC236}">
                <a16:creationId xmlns:a16="http://schemas.microsoft.com/office/drawing/2014/main" id="{068F0B52-2B28-68F4-7F12-622429D86D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673" y="1095717"/>
            <a:ext cx="8894653" cy="4447327"/>
          </a:xfrm>
          <a:prstGeom prst="rect">
            <a:avLst/>
          </a:prstGeom>
        </p:spPr>
      </p:pic>
    </p:spTree>
    <p:extLst>
      <p:ext uri="{BB962C8B-B14F-4D97-AF65-F5344CB8AC3E}">
        <p14:creationId xmlns:p14="http://schemas.microsoft.com/office/powerpoint/2010/main" val="877700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RUC-Effective Resource-MWh, 2022 - 2025</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3" name="TextBox 2">
            <a:extLst>
              <a:ext uri="{FF2B5EF4-FFF2-40B4-BE49-F238E27FC236}">
                <a16:creationId xmlns:a16="http://schemas.microsoft.com/office/drawing/2014/main" id="{ED036A31-AEE2-4749-B9C9-663AB4669F1E}"/>
              </a:ext>
            </a:extLst>
          </p:cNvPr>
          <p:cNvSpPr txBox="1"/>
          <p:nvPr/>
        </p:nvSpPr>
        <p:spPr>
          <a:xfrm>
            <a:off x="249661" y="2983793"/>
            <a:ext cx="2514600" cy="1384995"/>
          </a:xfrm>
          <a:prstGeom prst="rect">
            <a:avLst/>
          </a:prstGeom>
          <a:noFill/>
        </p:spPr>
        <p:txBody>
          <a:bodyPr wrap="square" rtlCol="0">
            <a:spAutoFit/>
          </a:bodyPr>
          <a:lstStyle/>
          <a:p>
            <a:r>
              <a:rPr lang="en-US" sz="1400">
                <a:solidFill>
                  <a:schemeClr val="tx2"/>
                </a:solidFill>
              </a:rPr>
              <a:t>Top: Duration multiplied by Resource’s Base Point (BP).</a:t>
            </a:r>
          </a:p>
          <a:p>
            <a:endParaRPr lang="en-US" sz="1400">
              <a:solidFill>
                <a:schemeClr val="tx2"/>
              </a:solidFill>
            </a:endParaRPr>
          </a:p>
          <a:p>
            <a:r>
              <a:rPr lang="en-US" sz="1400">
                <a:solidFill>
                  <a:schemeClr val="tx2"/>
                </a:solidFill>
              </a:rPr>
              <a:t>Bottom: Duration multiplied by Resource’s High Sustained Limit (HSL).</a:t>
            </a:r>
          </a:p>
        </p:txBody>
      </p:sp>
      <p:pic>
        <p:nvPicPr>
          <p:cNvPr id="6" name="Picture 5" descr="Chart, histogram&#10;&#10;AI-generated content may be incorrect.">
            <a:extLst>
              <a:ext uri="{FF2B5EF4-FFF2-40B4-BE49-F238E27FC236}">
                <a16:creationId xmlns:a16="http://schemas.microsoft.com/office/drawing/2014/main" id="{4B09B87C-0388-1A6B-59EB-CA87F8AC65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7998" y="762000"/>
            <a:ext cx="5486399" cy="2743200"/>
          </a:xfrm>
          <a:prstGeom prst="rect">
            <a:avLst/>
          </a:prstGeom>
        </p:spPr>
      </p:pic>
      <p:pic>
        <p:nvPicPr>
          <p:cNvPr id="9" name="Picture 8">
            <a:extLst>
              <a:ext uri="{FF2B5EF4-FFF2-40B4-BE49-F238E27FC236}">
                <a16:creationId xmlns:a16="http://schemas.microsoft.com/office/drawing/2014/main" id="{A6D387D1-0778-0E90-EC04-1C8870A783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7998" y="3487993"/>
            <a:ext cx="5486399" cy="2743200"/>
          </a:xfrm>
          <a:prstGeom prst="rect">
            <a:avLst/>
          </a:prstGeom>
        </p:spPr>
      </p:pic>
    </p:spTree>
    <p:extLst>
      <p:ext uri="{BB962C8B-B14F-4D97-AF65-F5344CB8AC3E}">
        <p14:creationId xmlns:p14="http://schemas.microsoft.com/office/powerpoint/2010/main" val="3880448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682"/>
            <a:ext cx="8382000" cy="365918"/>
          </a:xfrm>
        </p:spPr>
        <p:txBody>
          <a:bodyPr/>
          <a:lstStyle/>
          <a:p>
            <a:r>
              <a:rPr lang="en-US" sz="2400"/>
              <a:t>RUC Lead Time Margin</a:t>
            </a:r>
            <a:br>
              <a:rPr lang="en-US" sz="2400"/>
            </a:br>
            <a:endParaRPr lang="en-US" sz="240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
        <p:nvSpPr>
          <p:cNvPr id="7" name="Content Placeholder 2">
            <a:extLst>
              <a:ext uri="{FF2B5EF4-FFF2-40B4-BE49-F238E27FC236}">
                <a16:creationId xmlns:a16="http://schemas.microsoft.com/office/drawing/2014/main" id="{2CFDA046-49CC-4D97-ADD9-4B0245B9DCEF}"/>
              </a:ext>
            </a:extLst>
          </p:cNvPr>
          <p:cNvSpPr>
            <a:spLocks noGrp="1"/>
          </p:cNvSpPr>
          <p:nvPr>
            <p:ph idx="1"/>
          </p:nvPr>
        </p:nvSpPr>
        <p:spPr>
          <a:xfrm>
            <a:off x="511863" y="5001519"/>
            <a:ext cx="8315326" cy="964804"/>
          </a:xfrm>
        </p:spPr>
        <p:txBody>
          <a:bodyPr lIns="91440" tIns="45720" rIns="91440" bIns="45720" anchor="t"/>
          <a:lstStyle/>
          <a:p>
            <a:r>
              <a:rPr lang="en-US" sz="1400" b="1">
                <a:solidFill>
                  <a:schemeClr val="tx2"/>
                </a:solidFill>
              </a:rPr>
              <a:t>Lead time</a:t>
            </a:r>
            <a:r>
              <a:rPr lang="en-US" sz="1400">
                <a:solidFill>
                  <a:schemeClr val="tx2"/>
                </a:solidFill>
              </a:rPr>
              <a:t> refers to the length of time between a RUC instruction and the start of the commitment window.</a:t>
            </a:r>
            <a:endParaRPr lang="en-US" sz="1400">
              <a:solidFill>
                <a:schemeClr val="tx2"/>
              </a:solidFill>
              <a:cs typeface="Arial"/>
            </a:endParaRPr>
          </a:p>
          <a:p>
            <a:r>
              <a:rPr lang="en-US" sz="1400" b="1">
                <a:solidFill>
                  <a:schemeClr val="tx2"/>
                </a:solidFill>
              </a:rPr>
              <a:t>Lead time margin</a:t>
            </a:r>
            <a:r>
              <a:rPr lang="en-US" sz="1400">
                <a:solidFill>
                  <a:schemeClr val="tx2"/>
                </a:solidFill>
              </a:rPr>
              <a:t> is the difference between lead time and the Resource’s startup time.</a:t>
            </a:r>
            <a:endParaRPr lang="en-US" sz="1400">
              <a:solidFill>
                <a:schemeClr val="tx2"/>
              </a:solidFill>
              <a:cs typeface="Arial"/>
            </a:endParaRPr>
          </a:p>
          <a:p>
            <a:pPr lvl="1"/>
            <a:r>
              <a:rPr lang="en-US" sz="1200">
                <a:solidFill>
                  <a:schemeClr val="tx2"/>
                </a:solidFill>
              </a:rPr>
              <a:t>In cases where a Resource is committed for multiple back-to-back time blocks, lead time margin is calculated from the first instruction.</a:t>
            </a:r>
            <a:endParaRPr lang="en-US" sz="1200">
              <a:solidFill>
                <a:schemeClr val="tx2"/>
              </a:solidFill>
              <a:cs typeface="Arial"/>
            </a:endParaRPr>
          </a:p>
        </p:txBody>
      </p:sp>
      <p:sp>
        <p:nvSpPr>
          <p:cNvPr id="10" name="TextBox 9">
            <a:extLst>
              <a:ext uri="{FF2B5EF4-FFF2-40B4-BE49-F238E27FC236}">
                <a16:creationId xmlns:a16="http://schemas.microsoft.com/office/drawing/2014/main" id="{C9339DF6-5C5D-4C78-858D-34640A37096F}"/>
              </a:ext>
            </a:extLst>
          </p:cNvPr>
          <p:cNvSpPr txBox="1"/>
          <p:nvPr/>
        </p:nvSpPr>
        <p:spPr>
          <a:xfrm>
            <a:off x="511863" y="891677"/>
            <a:ext cx="8146361" cy="369332"/>
          </a:xfrm>
          <a:prstGeom prst="rect">
            <a:avLst/>
          </a:prstGeom>
          <a:noFill/>
        </p:spPr>
        <p:txBody>
          <a:bodyPr wrap="square" lIns="91440" tIns="45720" rIns="91440" bIns="45720" anchor="t">
            <a:spAutoFit/>
          </a:bodyPr>
          <a:lstStyle/>
          <a:p>
            <a:r>
              <a:rPr lang="en-US">
                <a:solidFill>
                  <a:schemeClr val="tx2"/>
                </a:solidFill>
              </a:rPr>
              <a:t>Most RUC commitment windows had a lead time margin of 2 hours or less.</a:t>
            </a:r>
            <a:endParaRPr lang="en-US">
              <a:solidFill>
                <a:schemeClr val="tx2"/>
              </a:solidFill>
              <a:cs typeface="Arial"/>
            </a:endParaRPr>
          </a:p>
        </p:txBody>
      </p:sp>
      <p:pic>
        <p:nvPicPr>
          <p:cNvPr id="1034" name="Picture 10">
            <a:extLst>
              <a:ext uri="{FF2B5EF4-FFF2-40B4-BE49-F238E27FC236}">
                <a16:creationId xmlns:a16="http://schemas.microsoft.com/office/drawing/2014/main" id="{B9AFD450-B3B7-A123-1C84-10CD358748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0660" y="1463701"/>
            <a:ext cx="5468733" cy="328123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E58F8544-DC91-3B80-70F1-4E0F641C4D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795001"/>
            <a:ext cx="3982104" cy="2986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1488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Average Age of Effective Resource-Hours, 2022 - 2025</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
        <p:nvSpPr>
          <p:cNvPr id="5" name="TextBox 4">
            <a:extLst>
              <a:ext uri="{FF2B5EF4-FFF2-40B4-BE49-F238E27FC236}">
                <a16:creationId xmlns:a16="http://schemas.microsoft.com/office/drawing/2014/main" id="{C9085316-2FF1-4BD5-AB07-3906E0EE3D65}"/>
              </a:ext>
            </a:extLst>
          </p:cNvPr>
          <p:cNvSpPr txBox="1"/>
          <p:nvPr/>
        </p:nvSpPr>
        <p:spPr>
          <a:xfrm>
            <a:off x="2514600" y="5256795"/>
            <a:ext cx="4648200" cy="523220"/>
          </a:xfrm>
          <a:prstGeom prst="rect">
            <a:avLst/>
          </a:prstGeom>
          <a:noFill/>
        </p:spPr>
        <p:txBody>
          <a:bodyPr wrap="square" rtlCol="0">
            <a:spAutoFit/>
          </a:bodyPr>
          <a:lstStyle/>
          <a:p>
            <a:r>
              <a:rPr lang="en-US" sz="1400">
                <a:solidFill>
                  <a:schemeClr val="tx2"/>
                </a:solidFill>
              </a:rPr>
              <a:t>In the case of Resources with multiple physical generators, the age of the oldest generator is used.</a:t>
            </a:r>
          </a:p>
        </p:txBody>
      </p:sp>
      <p:pic>
        <p:nvPicPr>
          <p:cNvPr id="6" name="Picture 5" descr="Chart, scatter chart&#10;&#10;AI-generated content may be incorrect.">
            <a:extLst>
              <a:ext uri="{FF2B5EF4-FFF2-40B4-BE49-F238E27FC236}">
                <a16:creationId xmlns:a16="http://schemas.microsoft.com/office/drawing/2014/main" id="{7E0CC0A4-0BE1-E32D-F146-EC12C54D79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43" y="903321"/>
            <a:ext cx="8778257" cy="4389129"/>
          </a:xfrm>
          <a:prstGeom prst="rect">
            <a:avLst/>
          </a:prstGeom>
        </p:spPr>
      </p:pic>
    </p:spTree>
    <p:extLst>
      <p:ext uri="{BB962C8B-B14F-4D97-AF65-F5344CB8AC3E}">
        <p14:creationId xmlns:p14="http://schemas.microsoft.com/office/powerpoint/2010/main" val="175604436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AF51A5998F0944EA03AB587B5B58FD3" ma:contentTypeVersion="14" ma:contentTypeDescription="Create a new document." ma:contentTypeScope="" ma:versionID="1f25472f7952a823f26b82c9247c2399">
  <xsd:schema xmlns:xsd="http://www.w3.org/2001/XMLSchema" xmlns:xs="http://www.w3.org/2001/XMLSchema" xmlns:p="http://schemas.microsoft.com/office/2006/metadata/properties" xmlns:ns2="5f527160-b6a2-448e-b210-55bbe2178a90" xmlns:ns3="cf8c9251-373f-4ee3-86cf-d97122226a81" targetNamespace="http://schemas.microsoft.com/office/2006/metadata/properties" ma:root="true" ma:fieldsID="bfa16fa066c0db69e062a31bbb6beaa7" ns2:_="" ns3:_="">
    <xsd:import namespace="5f527160-b6a2-448e-b210-55bbe2178a90"/>
    <xsd:import namespace="cf8c9251-373f-4ee3-86cf-d97122226a81"/>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527160-b6a2-448e-b210-55bbe2178a9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f8c9251-373f-4ee3-86cf-d97122226a81"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7bce286-be28-47de-b9f7-94a506e34291}" ma:internalName="TaxCatchAll" ma:showField="CatchAllData" ma:web="cf8c9251-373f-4ee3-86cf-d97122226a81">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cf8c9251-373f-4ee3-86cf-d97122226a81" xsi:nil="true"/>
    <lcf76f155ced4ddcb4097134ff3c332f xmlns="5f527160-b6a2-448e-b210-55bbe2178a9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4A3623F6-B974-4A9E-8034-37C692776B1D}">
  <ds:schemaRefs>
    <ds:schemaRef ds:uri="5f527160-b6a2-448e-b210-55bbe2178a90"/>
    <ds:schemaRef ds:uri="cf8c9251-373f-4ee3-86cf-d97122226a8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0E9AA12-8AF9-4AA6-90FE-24669859CDF3}">
  <ds:schemaRefs>
    <ds:schemaRef ds:uri="5f527160-b6a2-448e-b210-55bbe2178a90"/>
    <ds:schemaRef ds:uri="cf8c9251-373f-4ee3-86cf-d97122226a8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1882</Words>
  <Application>Microsoft Office PowerPoint</Application>
  <PresentationFormat>On-screen Show (4:3)</PresentationFormat>
  <Paragraphs>654</Paragraphs>
  <Slides>18</Slides>
  <Notes>16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18</vt:i4>
      </vt:variant>
    </vt:vector>
  </HeadingPairs>
  <TitlesOfParts>
    <vt:vector size="24" baseType="lpstr">
      <vt:lpstr>Arial</vt:lpstr>
      <vt:lpstr>Book Antiqua</vt:lpstr>
      <vt:lpstr>Calibri</vt:lpstr>
      <vt:lpstr>Times New Roman</vt:lpstr>
      <vt:lpstr>1_Custom Design</vt:lpstr>
      <vt:lpstr>Office Theme</vt:lpstr>
      <vt:lpstr>PowerPoint Presentation</vt:lpstr>
      <vt:lpstr>Protocol Language</vt:lpstr>
      <vt:lpstr>Key Observations for 2025</vt:lpstr>
      <vt:lpstr>RUC-Instructed Resource-Hours in 2025</vt:lpstr>
      <vt:lpstr>RUC Instruction Reasons</vt:lpstr>
      <vt:lpstr>RUC-Effective Resource-Hours, 2022 - 2025</vt:lpstr>
      <vt:lpstr>RUC-Effective Resource-MWh, 2022 - 2025</vt:lpstr>
      <vt:lpstr>RUC Lead Time Margin </vt:lpstr>
      <vt:lpstr>Average Age of Effective Resource-Hours, 2022 - 2025</vt:lpstr>
      <vt:lpstr>RUC-Effective Resource-Hours by Resource Age, 2022 - 2025</vt:lpstr>
      <vt:lpstr>RUC-Effective Resource Dispatch above LDL</vt:lpstr>
      <vt:lpstr>Reliability Deployment Price Adder</vt:lpstr>
      <vt:lpstr>RUC Make-Whole and Claw Back, 2022 - 2025</vt:lpstr>
      <vt:lpstr>Summary</vt:lpstr>
      <vt:lpstr>Appendix</vt:lpstr>
      <vt:lpstr>RUC Effective Resource-Hours by Opt Out Status*</vt:lpstr>
      <vt:lpstr>RUC Make-Whole and Claw Back, 2022-2023</vt:lpstr>
      <vt:lpstr>RUC Make-Whole and Claw Back, 2024-2025</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Skiles, Matthew</cp:lastModifiedBy>
  <cp:revision>1</cp:revision>
  <cp:lastPrinted>2016-01-21T20:53:15Z</cp:lastPrinted>
  <dcterms:created xsi:type="dcterms:W3CDTF">2016-01-21T15:20:31Z</dcterms:created>
  <dcterms:modified xsi:type="dcterms:W3CDTF">2026-01-21T22:02:51Z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0x0101009AF51A5998F0944EA03AB587B5B58FD3</vt:lpwstr>
  </property>
  <property fmtid="{D5CDD505-2E9C-101B-9397-08002B2CF9AE}" pid="3" name="MSIP_Label_7084cbda-52b8-46fb-a7b7-cb5bd465ed85_Enabled">
    <vt:lpwstr>true</vt:lpwstr>
  </property>
  <property fmtid="{D5CDD505-2E9C-101B-9397-08002B2CF9AE}" pid="4" name="MSIP_Label_7084cbda-52b8-46fb-a7b7-cb5bd465ed85_SetDate">
    <vt:lpwstr>2024-01-10T23:34:05Z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e36e8405-d152-4431-9922-a7ecb5f2158e</vt:lpwstr>
  </property>
  <property fmtid="{D5CDD505-2E9C-101B-9397-08002B2CF9AE}" pid="9" name="MSIP_Label_7084cbda-52b8-46fb-a7b7-cb5bd465ed85_ContentBits">
    <vt:lpwstr>0</vt:lpwstr>
  </property>
  <property fmtid="{D5CDD505-2E9C-101B-9397-08002B2CF9AE}" pid="10" name="MediaServiceImageTags">
    <vt:lpwstr/>
  </property>
</Properties>
</file>